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2c1f4beb0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750ed2b68459f"/>
  </p:sldMasterIdLst>
  <p:sldIdLst>
    <p:sldId xmlns:r="http://schemas.openxmlformats.org/officeDocument/2006/relationships" id="256" r:id="R86f1b56af5784469"/>
    <p:sldId xmlns:r="http://schemas.openxmlformats.org/officeDocument/2006/relationships" id="257" r:id="Rb6d2e60c082a4e3e"/>
    <p:sldId xmlns:r="http://schemas.openxmlformats.org/officeDocument/2006/relationships" id="258" r:id="Rc3ef0fffd1b742bc"/>
    <p:sldId xmlns:r="http://schemas.openxmlformats.org/officeDocument/2006/relationships" id="259" r:id="R815f1574610742c7"/>
    <p:sldId xmlns:r="http://schemas.openxmlformats.org/officeDocument/2006/relationships" id="260" r:id="Re09fcf76e5214f63"/>
    <p:sldId xmlns:r="http://schemas.openxmlformats.org/officeDocument/2006/relationships" id="261" r:id="R3089c5de34b74652"/>
    <p:sldId xmlns:r="http://schemas.openxmlformats.org/officeDocument/2006/relationships" id="262" r:id="R5618fe6e763b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750ed2b68459f" /><Relationship Type="http://schemas.openxmlformats.org/officeDocument/2006/relationships/slide" Target="/ppt/slides/slide1.xml" Id="R86f1b56af5784469" /><Relationship Type="http://schemas.openxmlformats.org/officeDocument/2006/relationships/slide" Target="/ppt/slides/slide2.xml" Id="Rb6d2e60c082a4e3e" /><Relationship Type="http://schemas.openxmlformats.org/officeDocument/2006/relationships/slide" Target="/ppt/slides/slide3.xml" Id="Rc3ef0fffd1b742bc" /><Relationship Type="http://schemas.openxmlformats.org/officeDocument/2006/relationships/slide" Target="/ppt/slides/slide4.xml" Id="R815f1574610742c7" /><Relationship Type="http://schemas.openxmlformats.org/officeDocument/2006/relationships/slide" Target="/ppt/slides/slide5.xml" Id="Re09fcf76e5214f63" /><Relationship Type="http://schemas.openxmlformats.org/officeDocument/2006/relationships/slide" Target="/ppt/slides/slide6.xml" Id="R3089c5de34b74652" /><Relationship Type="http://schemas.openxmlformats.org/officeDocument/2006/relationships/slide" Target="/ppt/slides/slide7.xml" Id="R5618fe6e763b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10d3a2983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2cbbd3a04ddc" /><Relationship Type="http://schemas.openxmlformats.org/officeDocument/2006/relationships/theme" Target="/ppt/slideMasters/theme/theme1.xml" Id="Rb674b05f4b69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c2cbbd3a0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9f6b7cb0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3e4da327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58023d2e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fd419312f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7bcf2642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8b457a68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14c3ca24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