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d239a226e740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b998ec40304e81"/>
  </p:sldMasterIdLst>
  <p:sldIdLst>
    <p:sldId xmlns:r="http://schemas.openxmlformats.org/officeDocument/2006/relationships" id="256" r:id="R463a46caea4c4164"/>
    <p:sldId xmlns:r="http://schemas.openxmlformats.org/officeDocument/2006/relationships" id="257" r:id="R4942a78d32c445ad"/>
    <p:sldId xmlns:r="http://schemas.openxmlformats.org/officeDocument/2006/relationships" id="258" r:id="Re2e77d141b0a4677"/>
    <p:sldId xmlns:r="http://schemas.openxmlformats.org/officeDocument/2006/relationships" id="259" r:id="Re04739dcb9b44ab7"/>
    <p:sldId xmlns:r="http://schemas.openxmlformats.org/officeDocument/2006/relationships" id="260" r:id="R864a0d04250644f3"/>
    <p:sldId xmlns:r="http://schemas.openxmlformats.org/officeDocument/2006/relationships" id="261" r:id="R98bd6d1cbac3425b"/>
    <p:sldId xmlns:r="http://schemas.openxmlformats.org/officeDocument/2006/relationships" id="262" r:id="Rbf2dffd7046241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998ec40304e81" /><Relationship Type="http://schemas.openxmlformats.org/officeDocument/2006/relationships/slide" Target="/ppt/slides/slide1.xml" Id="R463a46caea4c4164" /><Relationship Type="http://schemas.openxmlformats.org/officeDocument/2006/relationships/slide" Target="/ppt/slides/slide2.xml" Id="R4942a78d32c445ad" /><Relationship Type="http://schemas.openxmlformats.org/officeDocument/2006/relationships/slide" Target="/ppt/slides/slide3.xml" Id="Re2e77d141b0a4677" /><Relationship Type="http://schemas.openxmlformats.org/officeDocument/2006/relationships/slide" Target="/ppt/slides/slide4.xml" Id="Re04739dcb9b44ab7" /><Relationship Type="http://schemas.openxmlformats.org/officeDocument/2006/relationships/slide" Target="/ppt/slides/slide5.xml" Id="R864a0d04250644f3" /><Relationship Type="http://schemas.openxmlformats.org/officeDocument/2006/relationships/slide" Target="/ppt/slides/slide6.xml" Id="R98bd6d1cbac3425b" /><Relationship Type="http://schemas.openxmlformats.org/officeDocument/2006/relationships/slide" Target="/ppt/slides/slide7.xml" Id="Rbf2dffd7046241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02cff1c524b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6f4b90add43bd" /><Relationship Type="http://schemas.openxmlformats.org/officeDocument/2006/relationships/theme" Target="/ppt/slideMasters/theme/theme1.xml" Id="R2c896a08b62a4c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06f4b90add43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d4d0f763940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b253081af47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80d4fe82d41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5b89bb6f244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a6480ead84c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2ead7670d4c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ad8493ab348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GROUP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208 260 000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1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2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3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921 954 778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