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d3fccff19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2bd20faab4788"/>
  </p:sldMasterIdLst>
  <p:sldIdLst>
    <p:sldId xmlns:r="http://schemas.openxmlformats.org/officeDocument/2006/relationships" id="256" r:id="Rdbc1edf4d36d4866"/>
    <p:sldId xmlns:r="http://schemas.openxmlformats.org/officeDocument/2006/relationships" id="257" r:id="R4223d33af8cf4c9c"/>
    <p:sldId xmlns:r="http://schemas.openxmlformats.org/officeDocument/2006/relationships" id="258" r:id="R53ccd854dcaa43a9"/>
    <p:sldId xmlns:r="http://schemas.openxmlformats.org/officeDocument/2006/relationships" id="259" r:id="R0117b84403eb4b45"/>
    <p:sldId xmlns:r="http://schemas.openxmlformats.org/officeDocument/2006/relationships" id="260" r:id="Rdaf9cd89115b4f3b"/>
    <p:sldId xmlns:r="http://schemas.openxmlformats.org/officeDocument/2006/relationships" id="261" r:id="Rb8ee36cada224d56"/>
    <p:sldId xmlns:r="http://schemas.openxmlformats.org/officeDocument/2006/relationships" id="262" r:id="R4fa28724df57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2bd20faab4788" /><Relationship Type="http://schemas.openxmlformats.org/officeDocument/2006/relationships/slide" Target="/ppt/slides/slide1.xml" Id="Rdbc1edf4d36d4866" /><Relationship Type="http://schemas.openxmlformats.org/officeDocument/2006/relationships/slide" Target="/ppt/slides/slide2.xml" Id="R4223d33af8cf4c9c" /><Relationship Type="http://schemas.openxmlformats.org/officeDocument/2006/relationships/slide" Target="/ppt/slides/slide3.xml" Id="R53ccd854dcaa43a9" /><Relationship Type="http://schemas.openxmlformats.org/officeDocument/2006/relationships/slide" Target="/ppt/slides/slide4.xml" Id="R0117b84403eb4b45" /><Relationship Type="http://schemas.openxmlformats.org/officeDocument/2006/relationships/slide" Target="/ppt/slides/slide5.xml" Id="Rdaf9cd89115b4f3b" /><Relationship Type="http://schemas.openxmlformats.org/officeDocument/2006/relationships/slide" Target="/ppt/slides/slide6.xml" Id="Rb8ee36cada224d56" /><Relationship Type="http://schemas.openxmlformats.org/officeDocument/2006/relationships/slide" Target="/ppt/slides/slide7.xml" Id="R4fa28724df57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1f66c3fac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564564ef94b00" /><Relationship Type="http://schemas.openxmlformats.org/officeDocument/2006/relationships/theme" Target="/ppt/slideMasters/theme/theme1.xml" Id="Ree958dbeb302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564564ef9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fdd47eef144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7c01b249f4d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dcee77f70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6a094412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861c7c971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8784d805a46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38e0e9280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