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621eca19d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be6df159b4586"/>
  </p:sldMasterIdLst>
  <p:sldIdLst>
    <p:sldId xmlns:r="http://schemas.openxmlformats.org/officeDocument/2006/relationships" id="256" r:id="Rb119af175fd843a6"/>
    <p:sldId xmlns:r="http://schemas.openxmlformats.org/officeDocument/2006/relationships" id="257" r:id="R4f72a5a8c2dd4920"/>
    <p:sldId xmlns:r="http://schemas.openxmlformats.org/officeDocument/2006/relationships" id="258" r:id="Ra33b6f3c671a40a7"/>
    <p:sldId xmlns:r="http://schemas.openxmlformats.org/officeDocument/2006/relationships" id="259" r:id="R950e12e93e124af5"/>
    <p:sldId xmlns:r="http://schemas.openxmlformats.org/officeDocument/2006/relationships" id="260" r:id="R6e3daab686124d83"/>
    <p:sldId xmlns:r="http://schemas.openxmlformats.org/officeDocument/2006/relationships" id="261" r:id="Re744f43c32ec4159"/>
    <p:sldId xmlns:r="http://schemas.openxmlformats.org/officeDocument/2006/relationships" id="262" r:id="R75f74defa88d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be6df159b4586" /><Relationship Type="http://schemas.openxmlformats.org/officeDocument/2006/relationships/slide" Target="/ppt/slides/slide1.xml" Id="Rb119af175fd843a6" /><Relationship Type="http://schemas.openxmlformats.org/officeDocument/2006/relationships/slide" Target="/ppt/slides/slide2.xml" Id="R4f72a5a8c2dd4920" /><Relationship Type="http://schemas.openxmlformats.org/officeDocument/2006/relationships/slide" Target="/ppt/slides/slide3.xml" Id="Ra33b6f3c671a40a7" /><Relationship Type="http://schemas.openxmlformats.org/officeDocument/2006/relationships/slide" Target="/ppt/slides/slide4.xml" Id="R950e12e93e124af5" /><Relationship Type="http://schemas.openxmlformats.org/officeDocument/2006/relationships/slide" Target="/ppt/slides/slide5.xml" Id="R6e3daab686124d83" /><Relationship Type="http://schemas.openxmlformats.org/officeDocument/2006/relationships/slide" Target="/ppt/slides/slide6.xml" Id="Re744f43c32ec4159" /><Relationship Type="http://schemas.openxmlformats.org/officeDocument/2006/relationships/slide" Target="/ppt/slides/slide7.xml" Id="R75f74defa88d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7bfc4819c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8d9402ef14130" /><Relationship Type="http://schemas.openxmlformats.org/officeDocument/2006/relationships/theme" Target="/ppt/slideMasters/theme/theme1.xml" Id="R0289f6cfb6ea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8d9402ef1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0e99b389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ddd5c3bd4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0f3070fd8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74985ddbd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1671cf2b6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ada47c43b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79328fb8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38 125 440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900 797 359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936 124 244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Ulrichsen,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921 960 735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