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80c42c585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b796e6e694fc9"/>
  </p:sldMasterIdLst>
  <p:sldIdLst>
    <p:sldId xmlns:r="http://schemas.openxmlformats.org/officeDocument/2006/relationships" id="256" r:id="R02972f8f1feb46c9"/>
    <p:sldId xmlns:r="http://schemas.openxmlformats.org/officeDocument/2006/relationships" id="257" r:id="Rc0605a2126634ec7"/>
    <p:sldId xmlns:r="http://schemas.openxmlformats.org/officeDocument/2006/relationships" id="258" r:id="Rf7d74fa4565f40ff"/>
    <p:sldId xmlns:r="http://schemas.openxmlformats.org/officeDocument/2006/relationships" id="259" r:id="Rcb445acc6cce4ece"/>
    <p:sldId xmlns:r="http://schemas.openxmlformats.org/officeDocument/2006/relationships" id="260" r:id="Rc8f3bd2c09724678"/>
    <p:sldId xmlns:r="http://schemas.openxmlformats.org/officeDocument/2006/relationships" id="261" r:id="R1437fcbe04e24352"/>
    <p:sldId xmlns:r="http://schemas.openxmlformats.org/officeDocument/2006/relationships" id="262" r:id="Rc7b456db7d10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b796e6e694fc9" /><Relationship Type="http://schemas.openxmlformats.org/officeDocument/2006/relationships/slide" Target="/ppt/slides/slide1.xml" Id="R02972f8f1feb46c9" /><Relationship Type="http://schemas.openxmlformats.org/officeDocument/2006/relationships/slide" Target="/ppt/slides/slide2.xml" Id="Rc0605a2126634ec7" /><Relationship Type="http://schemas.openxmlformats.org/officeDocument/2006/relationships/slide" Target="/ppt/slides/slide3.xml" Id="Rf7d74fa4565f40ff" /><Relationship Type="http://schemas.openxmlformats.org/officeDocument/2006/relationships/slide" Target="/ppt/slides/slide4.xml" Id="Rcb445acc6cce4ece" /><Relationship Type="http://schemas.openxmlformats.org/officeDocument/2006/relationships/slide" Target="/ppt/slides/slide5.xml" Id="Rc8f3bd2c09724678" /><Relationship Type="http://schemas.openxmlformats.org/officeDocument/2006/relationships/slide" Target="/ppt/slides/slide6.xml" Id="R1437fcbe04e24352" /><Relationship Type="http://schemas.openxmlformats.org/officeDocument/2006/relationships/slide" Target="/ppt/slides/slide7.xml" Id="Rc7b456db7d10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bec8999ee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11b20da44847" /><Relationship Type="http://schemas.openxmlformats.org/officeDocument/2006/relationships/theme" Target="/ppt/slideMasters/theme/theme1.xml" Id="Rf5b2dec84cae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a11b20da4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2e3579a5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56f7576b0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58b771dc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86e692df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17ec224a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c847d4110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c6ba8e9b9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35 175 336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654 114 952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677 471 625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921 960 743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