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986d35690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736bb6db74ab3"/>
  </p:sldMasterIdLst>
  <p:sldIdLst>
    <p:sldId xmlns:r="http://schemas.openxmlformats.org/officeDocument/2006/relationships" id="256" r:id="Rf839cb1739184f51"/>
    <p:sldId xmlns:r="http://schemas.openxmlformats.org/officeDocument/2006/relationships" id="257" r:id="Rf4799e60763e4f51"/>
    <p:sldId xmlns:r="http://schemas.openxmlformats.org/officeDocument/2006/relationships" id="258" r:id="Rca30fccbb9d443c7"/>
    <p:sldId xmlns:r="http://schemas.openxmlformats.org/officeDocument/2006/relationships" id="259" r:id="R7ab150a8668a46c3"/>
    <p:sldId xmlns:r="http://schemas.openxmlformats.org/officeDocument/2006/relationships" id="260" r:id="R1df7863c75374f8f"/>
    <p:sldId xmlns:r="http://schemas.openxmlformats.org/officeDocument/2006/relationships" id="261" r:id="Rb0e044cc7e99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736bb6db74ab3" /><Relationship Type="http://schemas.openxmlformats.org/officeDocument/2006/relationships/slide" Target="/ppt/slides/slide1.xml" Id="Rf839cb1739184f51" /><Relationship Type="http://schemas.openxmlformats.org/officeDocument/2006/relationships/slide" Target="/ppt/slides/slide2.xml" Id="Rf4799e60763e4f51" /><Relationship Type="http://schemas.openxmlformats.org/officeDocument/2006/relationships/slide" Target="/ppt/slides/slide3.xml" Id="Rca30fccbb9d443c7" /><Relationship Type="http://schemas.openxmlformats.org/officeDocument/2006/relationships/slide" Target="/ppt/slides/slide4.xml" Id="R7ab150a8668a46c3" /><Relationship Type="http://schemas.openxmlformats.org/officeDocument/2006/relationships/slide" Target="/ppt/slides/slide5.xml" Id="R1df7863c75374f8f" /><Relationship Type="http://schemas.openxmlformats.org/officeDocument/2006/relationships/slide" Target="/ppt/slides/slide6.xml" Id="Rb0e044cc7e99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0a084727f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d6c22e7874ea8" /><Relationship Type="http://schemas.openxmlformats.org/officeDocument/2006/relationships/theme" Target="/ppt/slideMasters/theme/theme1.xml" Id="R430ac0edd3bb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d6c22e787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d1705a3c0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a1c31e411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0a182d27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0eac43aca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700df4cbc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998f0ae27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215 284 011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1 086 608 182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1 152 449 753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