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75e403776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83efcbaac480f"/>
  </p:sldMasterIdLst>
  <p:sldIdLst>
    <p:sldId xmlns:r="http://schemas.openxmlformats.org/officeDocument/2006/relationships" id="256" r:id="Re97aa301bbc44695"/>
    <p:sldId xmlns:r="http://schemas.openxmlformats.org/officeDocument/2006/relationships" id="257" r:id="R3547f1b7e991458d"/>
    <p:sldId xmlns:r="http://schemas.openxmlformats.org/officeDocument/2006/relationships" id="258" r:id="Rd0be3834655b4a3e"/>
    <p:sldId xmlns:r="http://schemas.openxmlformats.org/officeDocument/2006/relationships" id="259" r:id="R5591908a44bb4852"/>
    <p:sldId xmlns:r="http://schemas.openxmlformats.org/officeDocument/2006/relationships" id="260" r:id="R8843be52d70b44c7"/>
    <p:sldId xmlns:r="http://schemas.openxmlformats.org/officeDocument/2006/relationships" id="261" r:id="R55bfe9134ab741d1"/>
    <p:sldId xmlns:r="http://schemas.openxmlformats.org/officeDocument/2006/relationships" id="262" r:id="Rfc4821e8c9a1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83efcbaac480f" /><Relationship Type="http://schemas.openxmlformats.org/officeDocument/2006/relationships/slide" Target="/ppt/slides/slide1.xml" Id="Re97aa301bbc44695" /><Relationship Type="http://schemas.openxmlformats.org/officeDocument/2006/relationships/slide" Target="/ppt/slides/slide2.xml" Id="R3547f1b7e991458d" /><Relationship Type="http://schemas.openxmlformats.org/officeDocument/2006/relationships/slide" Target="/ppt/slides/slide3.xml" Id="Rd0be3834655b4a3e" /><Relationship Type="http://schemas.openxmlformats.org/officeDocument/2006/relationships/slide" Target="/ppt/slides/slide4.xml" Id="R5591908a44bb4852" /><Relationship Type="http://schemas.openxmlformats.org/officeDocument/2006/relationships/slide" Target="/ppt/slides/slide5.xml" Id="R8843be52d70b44c7" /><Relationship Type="http://schemas.openxmlformats.org/officeDocument/2006/relationships/slide" Target="/ppt/slides/slide6.xml" Id="R55bfe9134ab741d1" /><Relationship Type="http://schemas.openxmlformats.org/officeDocument/2006/relationships/slide" Target="/ppt/slides/slide7.xml" Id="Rfc4821e8c9a1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8aa74f57a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90e4e5804bb8" /><Relationship Type="http://schemas.openxmlformats.org/officeDocument/2006/relationships/theme" Target="/ppt/slideMasters/theme/theme1.xml" Id="R7e2fb2416fc3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f90e4e580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251537494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ab29fdae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8ac4fbf83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ac2758f89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abdb18af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9a03984f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1c8229a10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