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de04f37df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c6b051beb4c1f"/>
  </p:sldMasterIdLst>
  <p:sldIdLst>
    <p:sldId xmlns:r="http://schemas.openxmlformats.org/officeDocument/2006/relationships" id="256" r:id="Re0f5872a1e4142d4"/>
    <p:sldId xmlns:r="http://schemas.openxmlformats.org/officeDocument/2006/relationships" id="257" r:id="Rd14701bfaa404a0b"/>
    <p:sldId xmlns:r="http://schemas.openxmlformats.org/officeDocument/2006/relationships" id="258" r:id="R1beafccefe1d4915"/>
    <p:sldId xmlns:r="http://schemas.openxmlformats.org/officeDocument/2006/relationships" id="259" r:id="R8447b9322abd4bbc"/>
    <p:sldId xmlns:r="http://schemas.openxmlformats.org/officeDocument/2006/relationships" id="260" r:id="Rb546b4ceac3c4909"/>
    <p:sldId xmlns:r="http://schemas.openxmlformats.org/officeDocument/2006/relationships" id="261" r:id="Rd543334dba0f4961"/>
    <p:sldId xmlns:r="http://schemas.openxmlformats.org/officeDocument/2006/relationships" id="262" r:id="R9e72fd2bd755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c6b051beb4c1f" /><Relationship Type="http://schemas.openxmlformats.org/officeDocument/2006/relationships/slide" Target="/ppt/slides/slide1.xml" Id="Re0f5872a1e4142d4" /><Relationship Type="http://schemas.openxmlformats.org/officeDocument/2006/relationships/slide" Target="/ppt/slides/slide2.xml" Id="Rd14701bfaa404a0b" /><Relationship Type="http://schemas.openxmlformats.org/officeDocument/2006/relationships/slide" Target="/ppt/slides/slide3.xml" Id="R1beafccefe1d4915" /><Relationship Type="http://schemas.openxmlformats.org/officeDocument/2006/relationships/slide" Target="/ppt/slides/slide4.xml" Id="R8447b9322abd4bbc" /><Relationship Type="http://schemas.openxmlformats.org/officeDocument/2006/relationships/slide" Target="/ppt/slides/slide5.xml" Id="Rb546b4ceac3c4909" /><Relationship Type="http://schemas.openxmlformats.org/officeDocument/2006/relationships/slide" Target="/ppt/slides/slide6.xml" Id="Rd543334dba0f4961" /><Relationship Type="http://schemas.openxmlformats.org/officeDocument/2006/relationships/slide" Target="/ppt/slides/slide7.xml" Id="R9e72fd2bd755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5d72fce5e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9278196534831" /><Relationship Type="http://schemas.openxmlformats.org/officeDocument/2006/relationships/theme" Target="/ppt/slideMasters/theme/theme1.xml" Id="R35878d3ba2374f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f927819653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134995c6a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245284b4b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7c9a756e1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5f51a77cf41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69f478f4b40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ff21dd41e46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f7ef377a141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ELWE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7 427 181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7 531 292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