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f11df3373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11060782c4738"/>
  </p:sldMasterIdLst>
  <p:sldIdLst>
    <p:sldId xmlns:r="http://schemas.openxmlformats.org/officeDocument/2006/relationships" id="256" r:id="R00f5adf729f64a46"/>
    <p:sldId xmlns:r="http://schemas.openxmlformats.org/officeDocument/2006/relationships" id="257" r:id="R60027d15efef4d6b"/>
    <p:sldId xmlns:r="http://schemas.openxmlformats.org/officeDocument/2006/relationships" id="258" r:id="R12d404b50fe24297"/>
    <p:sldId xmlns:r="http://schemas.openxmlformats.org/officeDocument/2006/relationships" id="259" r:id="Rbc1eca4d1bf24ce1"/>
    <p:sldId xmlns:r="http://schemas.openxmlformats.org/officeDocument/2006/relationships" id="260" r:id="R448e38bc9e304486"/>
    <p:sldId xmlns:r="http://schemas.openxmlformats.org/officeDocument/2006/relationships" id="261" r:id="R25e9e9cfe3d84327"/>
    <p:sldId xmlns:r="http://schemas.openxmlformats.org/officeDocument/2006/relationships" id="262" r:id="R388354ed377a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11060782c4738" /><Relationship Type="http://schemas.openxmlformats.org/officeDocument/2006/relationships/slide" Target="/ppt/slides/slide1.xml" Id="R00f5adf729f64a46" /><Relationship Type="http://schemas.openxmlformats.org/officeDocument/2006/relationships/slide" Target="/ppt/slides/slide2.xml" Id="R60027d15efef4d6b" /><Relationship Type="http://schemas.openxmlformats.org/officeDocument/2006/relationships/slide" Target="/ppt/slides/slide3.xml" Id="R12d404b50fe24297" /><Relationship Type="http://schemas.openxmlformats.org/officeDocument/2006/relationships/slide" Target="/ppt/slides/slide4.xml" Id="Rbc1eca4d1bf24ce1" /><Relationship Type="http://schemas.openxmlformats.org/officeDocument/2006/relationships/slide" Target="/ppt/slides/slide5.xml" Id="R448e38bc9e304486" /><Relationship Type="http://schemas.openxmlformats.org/officeDocument/2006/relationships/slide" Target="/ppt/slides/slide6.xml" Id="R25e9e9cfe3d84327" /><Relationship Type="http://schemas.openxmlformats.org/officeDocument/2006/relationships/slide" Target="/ppt/slides/slide7.xml" Id="R388354ed377a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38e07ac37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7a1807ac54b71" /><Relationship Type="http://schemas.openxmlformats.org/officeDocument/2006/relationships/theme" Target="/ppt/slideMasters/theme/theme1.xml" Id="R26f7dfc6110c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7a1807ac5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6a6857c33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0d27968a4e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3b8b61a9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0defd6327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6d24d944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579c77e10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c6112231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