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3f4d7d84fb44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658e4107b04ce4"/>
  </p:sldMasterIdLst>
  <p:sldIdLst>
    <p:sldId xmlns:r="http://schemas.openxmlformats.org/officeDocument/2006/relationships" id="256" r:id="Rbc52f47c61d44616"/>
    <p:sldId xmlns:r="http://schemas.openxmlformats.org/officeDocument/2006/relationships" id="257" r:id="R54be463e6c89423f"/>
    <p:sldId xmlns:r="http://schemas.openxmlformats.org/officeDocument/2006/relationships" id="258" r:id="Rc993bddbc1bf42fd"/>
    <p:sldId xmlns:r="http://schemas.openxmlformats.org/officeDocument/2006/relationships" id="259" r:id="Rc23557ff50f741f2"/>
    <p:sldId xmlns:r="http://schemas.openxmlformats.org/officeDocument/2006/relationships" id="260" r:id="R8c2e6f68fecb40ce"/>
    <p:sldId xmlns:r="http://schemas.openxmlformats.org/officeDocument/2006/relationships" id="261" r:id="R6fb5f4990a774dd8"/>
    <p:sldId xmlns:r="http://schemas.openxmlformats.org/officeDocument/2006/relationships" id="262" r:id="R36e8de4b459d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58e4107b04ce4" /><Relationship Type="http://schemas.openxmlformats.org/officeDocument/2006/relationships/slide" Target="/ppt/slides/slide1.xml" Id="Rbc52f47c61d44616" /><Relationship Type="http://schemas.openxmlformats.org/officeDocument/2006/relationships/slide" Target="/ppt/slides/slide2.xml" Id="R54be463e6c89423f" /><Relationship Type="http://schemas.openxmlformats.org/officeDocument/2006/relationships/slide" Target="/ppt/slides/slide3.xml" Id="Rc993bddbc1bf42fd" /><Relationship Type="http://schemas.openxmlformats.org/officeDocument/2006/relationships/slide" Target="/ppt/slides/slide4.xml" Id="Rc23557ff50f741f2" /><Relationship Type="http://schemas.openxmlformats.org/officeDocument/2006/relationships/slide" Target="/ppt/slides/slide5.xml" Id="R8c2e6f68fecb40ce" /><Relationship Type="http://schemas.openxmlformats.org/officeDocument/2006/relationships/slide" Target="/ppt/slides/slide6.xml" Id="R6fb5f4990a774dd8" /><Relationship Type="http://schemas.openxmlformats.org/officeDocument/2006/relationships/slide" Target="/ppt/slides/slide7.xml" Id="R36e8de4b459d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c413ed2ed4b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68f75177d408d" /><Relationship Type="http://schemas.openxmlformats.org/officeDocument/2006/relationships/theme" Target="/ppt/slideMasters/theme/theme1.xml" Id="R4859a996a50e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c68f75177d40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d125fa818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1acdac42c4d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dec8195f646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1e5a048eb49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39e6105cf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1c0b8edf9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dd710838f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51 455 734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88 443 378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A. Engh, 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