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78b6295a3d4b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77d850ef424ed0"/>
  </p:sldMasterIdLst>
  <p:sldIdLst>
    <p:sldId xmlns:r="http://schemas.openxmlformats.org/officeDocument/2006/relationships" id="256" r:id="Re982ab2ca48f4a2c"/>
    <p:sldId xmlns:r="http://schemas.openxmlformats.org/officeDocument/2006/relationships" id="257" r:id="Re16bf0f5c18d4d9a"/>
    <p:sldId xmlns:r="http://schemas.openxmlformats.org/officeDocument/2006/relationships" id="258" r:id="R9b52010337fe48a6"/>
    <p:sldId xmlns:r="http://schemas.openxmlformats.org/officeDocument/2006/relationships" id="259" r:id="R534ce0c0c2314d21"/>
    <p:sldId xmlns:r="http://schemas.openxmlformats.org/officeDocument/2006/relationships" id="260" r:id="Re74f9f4efe0b4c4f"/>
    <p:sldId xmlns:r="http://schemas.openxmlformats.org/officeDocument/2006/relationships" id="261" r:id="Rda55d00c533e4d1f"/>
    <p:sldId xmlns:r="http://schemas.openxmlformats.org/officeDocument/2006/relationships" id="262" r:id="R97c4ad833b874a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77d850ef424ed0" /><Relationship Type="http://schemas.openxmlformats.org/officeDocument/2006/relationships/slide" Target="/ppt/slides/slide1.xml" Id="Re982ab2ca48f4a2c" /><Relationship Type="http://schemas.openxmlformats.org/officeDocument/2006/relationships/slide" Target="/ppt/slides/slide2.xml" Id="Re16bf0f5c18d4d9a" /><Relationship Type="http://schemas.openxmlformats.org/officeDocument/2006/relationships/slide" Target="/ppt/slides/slide3.xml" Id="R9b52010337fe48a6" /><Relationship Type="http://schemas.openxmlformats.org/officeDocument/2006/relationships/slide" Target="/ppt/slides/slide4.xml" Id="R534ce0c0c2314d21" /><Relationship Type="http://schemas.openxmlformats.org/officeDocument/2006/relationships/slide" Target="/ppt/slides/slide5.xml" Id="Re74f9f4efe0b4c4f" /><Relationship Type="http://schemas.openxmlformats.org/officeDocument/2006/relationships/slide" Target="/ppt/slides/slide6.xml" Id="Rda55d00c533e4d1f" /><Relationship Type="http://schemas.openxmlformats.org/officeDocument/2006/relationships/slide" Target="/ppt/slides/slide7.xml" Id="R97c4ad833b874a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5e56f9289747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8a24776714bc9" /><Relationship Type="http://schemas.openxmlformats.org/officeDocument/2006/relationships/theme" Target="/ppt/slideMasters/theme/theme1.xml" Id="Rf5fb9297fe524d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88a24776714b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64a0b7e0b46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57c0862dc4f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5e4e125e946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25aa9b0dc47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8a0b9867c4e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faea28e8645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c5d9046bb4e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LLH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LLH 1 AS ble etablert [år] og holder til i Surnadal.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−246 643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85 903 795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1 176 587 456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1 207 400 247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LØSETH LARS OVE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Øravegen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6650 Surnadal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921 970 560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1 AS</a:t>
            </a:r>
          </a:p>
        </p:txBody>
      </p:sp>
    </p:spTree>
  </p:cSld>
  <p:clrMapOvr>
    <a:masterClrMapping xmlns:a="http://schemas.openxmlformats.org/drawingml/2006/main"/>
  </p:clrMapOvr>
</p:sld>
</file>