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c0cab87f634b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cb47ee2984440d"/>
  </p:sldMasterIdLst>
  <p:sldIdLst>
    <p:sldId xmlns:r="http://schemas.openxmlformats.org/officeDocument/2006/relationships" id="256" r:id="R788733697c464b50"/>
    <p:sldId xmlns:r="http://schemas.openxmlformats.org/officeDocument/2006/relationships" id="257" r:id="R10d15fd89d4b47e6"/>
    <p:sldId xmlns:r="http://schemas.openxmlformats.org/officeDocument/2006/relationships" id="258" r:id="Rdb2965bc9d704c3a"/>
    <p:sldId xmlns:r="http://schemas.openxmlformats.org/officeDocument/2006/relationships" id="259" r:id="R1499e856171f40b4"/>
    <p:sldId xmlns:r="http://schemas.openxmlformats.org/officeDocument/2006/relationships" id="260" r:id="R74970ec6052642f4"/>
    <p:sldId xmlns:r="http://schemas.openxmlformats.org/officeDocument/2006/relationships" id="261" r:id="Rfce8abd81bb14aab"/>
    <p:sldId xmlns:r="http://schemas.openxmlformats.org/officeDocument/2006/relationships" id="262" r:id="R14f21181546e4f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cb47ee2984440d" /><Relationship Type="http://schemas.openxmlformats.org/officeDocument/2006/relationships/slide" Target="/ppt/slides/slide1.xml" Id="R788733697c464b50" /><Relationship Type="http://schemas.openxmlformats.org/officeDocument/2006/relationships/slide" Target="/ppt/slides/slide2.xml" Id="R10d15fd89d4b47e6" /><Relationship Type="http://schemas.openxmlformats.org/officeDocument/2006/relationships/slide" Target="/ppt/slides/slide3.xml" Id="Rdb2965bc9d704c3a" /><Relationship Type="http://schemas.openxmlformats.org/officeDocument/2006/relationships/slide" Target="/ppt/slides/slide4.xml" Id="R1499e856171f40b4" /><Relationship Type="http://schemas.openxmlformats.org/officeDocument/2006/relationships/slide" Target="/ppt/slides/slide5.xml" Id="R74970ec6052642f4" /><Relationship Type="http://schemas.openxmlformats.org/officeDocument/2006/relationships/slide" Target="/ppt/slides/slide6.xml" Id="Rfce8abd81bb14aab" /><Relationship Type="http://schemas.openxmlformats.org/officeDocument/2006/relationships/slide" Target="/ppt/slides/slide7.xml" Id="R14f21181546e4f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f6b1506ec040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5bae8c2784a07" /><Relationship Type="http://schemas.openxmlformats.org/officeDocument/2006/relationships/theme" Target="/ppt/slideMasters/theme/theme1.xml" Id="Rcd0787d54d2943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f5bae8c2784a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db2d8107c40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08dfe070947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b42e74f3d41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0e939d8dc4d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50f2fb9f34c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17b3aba724e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4d09448fc4f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JOJOHA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JOJOHA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−112 864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12 976 821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779 478 793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781 065 336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JOHANNSON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921 979 495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INVEST AS</a:t>
            </a:r>
          </a:p>
        </p:txBody>
      </p:sp>
    </p:spTree>
  </p:cSld>
  <p:clrMapOvr>
    <a:masterClrMapping xmlns:a="http://schemas.openxmlformats.org/drawingml/2006/main"/>
  </p:clrMapOvr>
</p:sld>
</file>