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b736a7898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2036d39b74372"/>
  </p:sldMasterIdLst>
  <p:sldIdLst>
    <p:sldId xmlns:r="http://schemas.openxmlformats.org/officeDocument/2006/relationships" id="256" r:id="R0192ceeaf3994155"/>
    <p:sldId xmlns:r="http://schemas.openxmlformats.org/officeDocument/2006/relationships" id="257" r:id="R3435c65350594bd2"/>
    <p:sldId xmlns:r="http://schemas.openxmlformats.org/officeDocument/2006/relationships" id="258" r:id="R05d8dd51d4cb45c7"/>
    <p:sldId xmlns:r="http://schemas.openxmlformats.org/officeDocument/2006/relationships" id="259" r:id="Rf4350294677b4ff0"/>
    <p:sldId xmlns:r="http://schemas.openxmlformats.org/officeDocument/2006/relationships" id="260" r:id="R2f7474b2ce4747c9"/>
    <p:sldId xmlns:r="http://schemas.openxmlformats.org/officeDocument/2006/relationships" id="261" r:id="R781346a31bc248e0"/>
    <p:sldId xmlns:r="http://schemas.openxmlformats.org/officeDocument/2006/relationships" id="262" r:id="Re4e50b0da321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2036d39b74372" /><Relationship Type="http://schemas.openxmlformats.org/officeDocument/2006/relationships/slide" Target="/ppt/slides/slide1.xml" Id="R0192ceeaf3994155" /><Relationship Type="http://schemas.openxmlformats.org/officeDocument/2006/relationships/slide" Target="/ppt/slides/slide2.xml" Id="R3435c65350594bd2" /><Relationship Type="http://schemas.openxmlformats.org/officeDocument/2006/relationships/slide" Target="/ppt/slides/slide3.xml" Id="R05d8dd51d4cb45c7" /><Relationship Type="http://schemas.openxmlformats.org/officeDocument/2006/relationships/slide" Target="/ppt/slides/slide4.xml" Id="Rf4350294677b4ff0" /><Relationship Type="http://schemas.openxmlformats.org/officeDocument/2006/relationships/slide" Target="/ppt/slides/slide5.xml" Id="R2f7474b2ce4747c9" /><Relationship Type="http://schemas.openxmlformats.org/officeDocument/2006/relationships/slide" Target="/ppt/slides/slide6.xml" Id="R781346a31bc248e0" /><Relationship Type="http://schemas.openxmlformats.org/officeDocument/2006/relationships/slide" Target="/ppt/slides/slide7.xml" Id="Re4e50b0da321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696c8900f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96fb940c74334" /><Relationship Type="http://schemas.openxmlformats.org/officeDocument/2006/relationships/theme" Target="/ppt/slideMasters/theme/theme1.xml" Id="Re07bbd26ca83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96fb940c7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05dd3f54a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e3033ead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3ebbe0576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3c68e6749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d308276e3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32d48a23340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63e53622b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930 507 545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5 370 884 207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5 386 194 726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INVEST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HANDEL OG INVEST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921 979 819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