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97a71c941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6c4bda5e74b58"/>
  </p:sldMasterIdLst>
  <p:sldIdLst>
    <p:sldId xmlns:r="http://schemas.openxmlformats.org/officeDocument/2006/relationships" id="256" r:id="R72e924e6b1254de4"/>
    <p:sldId xmlns:r="http://schemas.openxmlformats.org/officeDocument/2006/relationships" id="257" r:id="R9e9ea0ef9e414c29"/>
    <p:sldId xmlns:r="http://schemas.openxmlformats.org/officeDocument/2006/relationships" id="258" r:id="R0d86c6841a534942"/>
    <p:sldId xmlns:r="http://schemas.openxmlformats.org/officeDocument/2006/relationships" id="259" r:id="R86dfa938c27541e7"/>
    <p:sldId xmlns:r="http://schemas.openxmlformats.org/officeDocument/2006/relationships" id="260" r:id="R2ad64575e9fb42e0"/>
    <p:sldId xmlns:r="http://schemas.openxmlformats.org/officeDocument/2006/relationships" id="261" r:id="R93355910e417447d"/>
    <p:sldId xmlns:r="http://schemas.openxmlformats.org/officeDocument/2006/relationships" id="262" r:id="Ra6da9523b26d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6c4bda5e74b58" /><Relationship Type="http://schemas.openxmlformats.org/officeDocument/2006/relationships/slide" Target="/ppt/slides/slide1.xml" Id="R72e924e6b1254de4" /><Relationship Type="http://schemas.openxmlformats.org/officeDocument/2006/relationships/slide" Target="/ppt/slides/slide2.xml" Id="R9e9ea0ef9e414c29" /><Relationship Type="http://schemas.openxmlformats.org/officeDocument/2006/relationships/slide" Target="/ppt/slides/slide3.xml" Id="R0d86c6841a534942" /><Relationship Type="http://schemas.openxmlformats.org/officeDocument/2006/relationships/slide" Target="/ppt/slides/slide4.xml" Id="R86dfa938c27541e7" /><Relationship Type="http://schemas.openxmlformats.org/officeDocument/2006/relationships/slide" Target="/ppt/slides/slide5.xml" Id="R2ad64575e9fb42e0" /><Relationship Type="http://schemas.openxmlformats.org/officeDocument/2006/relationships/slide" Target="/ppt/slides/slide6.xml" Id="R93355910e417447d" /><Relationship Type="http://schemas.openxmlformats.org/officeDocument/2006/relationships/slide" Target="/ppt/slides/slide7.xml" Id="Ra6da9523b26d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6070b1b7a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7b30253b04a23" /><Relationship Type="http://schemas.openxmlformats.org/officeDocument/2006/relationships/theme" Target="/ppt/slideMasters/theme/theme1.xml" Id="Rc01304d23171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7b30253b0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38a61fd7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538d2cef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9bf5dbfd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f978b8827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8f80ddbac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e15588dc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aee2d6f8948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WILLUMSEN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WILLUMSEN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12 060 169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54 437 131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66 437 131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 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KRW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921 985 584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WILLUMSEN INVEST AS</a:t>
            </a:r>
          </a:p>
        </p:txBody>
      </p:sp>
    </p:spTree>
  </p:cSld>
  <p:clrMapOvr>
    <a:masterClrMapping xmlns:a="http://schemas.openxmlformats.org/drawingml/2006/main"/>
  </p:clrMapOvr>
</p:sld>
</file>