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28e43525e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b5692e9964c79"/>
  </p:sldMasterIdLst>
  <p:sldIdLst>
    <p:sldId xmlns:r="http://schemas.openxmlformats.org/officeDocument/2006/relationships" id="256" r:id="R3bd285b39ebd4a66"/>
    <p:sldId xmlns:r="http://schemas.openxmlformats.org/officeDocument/2006/relationships" id="257" r:id="R5fdb37728e63455d"/>
    <p:sldId xmlns:r="http://schemas.openxmlformats.org/officeDocument/2006/relationships" id="258" r:id="R4aa8e6dcf9e74158"/>
    <p:sldId xmlns:r="http://schemas.openxmlformats.org/officeDocument/2006/relationships" id="259" r:id="Rfe8f9cbf41df4daf"/>
    <p:sldId xmlns:r="http://schemas.openxmlformats.org/officeDocument/2006/relationships" id="260" r:id="R647b460046954b72"/>
    <p:sldId xmlns:r="http://schemas.openxmlformats.org/officeDocument/2006/relationships" id="261" r:id="Rf433821f9c1a40b7"/>
    <p:sldId xmlns:r="http://schemas.openxmlformats.org/officeDocument/2006/relationships" id="262" r:id="Refb528c4c85d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b5692e9964c79" /><Relationship Type="http://schemas.openxmlformats.org/officeDocument/2006/relationships/slide" Target="/ppt/slides/slide1.xml" Id="R3bd285b39ebd4a66" /><Relationship Type="http://schemas.openxmlformats.org/officeDocument/2006/relationships/slide" Target="/ppt/slides/slide2.xml" Id="R5fdb37728e63455d" /><Relationship Type="http://schemas.openxmlformats.org/officeDocument/2006/relationships/slide" Target="/ppt/slides/slide3.xml" Id="R4aa8e6dcf9e74158" /><Relationship Type="http://schemas.openxmlformats.org/officeDocument/2006/relationships/slide" Target="/ppt/slides/slide4.xml" Id="Rfe8f9cbf41df4daf" /><Relationship Type="http://schemas.openxmlformats.org/officeDocument/2006/relationships/slide" Target="/ppt/slides/slide5.xml" Id="R647b460046954b72" /><Relationship Type="http://schemas.openxmlformats.org/officeDocument/2006/relationships/slide" Target="/ppt/slides/slide6.xml" Id="Rf433821f9c1a40b7" /><Relationship Type="http://schemas.openxmlformats.org/officeDocument/2006/relationships/slide" Target="/ppt/slides/slide7.xml" Id="Refb528c4c85d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24708dc6f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3caf6f6e4662" /><Relationship Type="http://schemas.openxmlformats.org/officeDocument/2006/relationships/theme" Target="/ppt/slideMasters/theme/theme1.xml" Id="Rc19df06a86f0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a3caf6f6e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3e6b7d43a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3464a0503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9f62706d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8aaa761c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62528304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4beb7bccb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afbc1f509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