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1b6319c0024f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6ddb11ea4e4223"/>
  </p:sldMasterIdLst>
  <p:sldIdLst>
    <p:sldId xmlns:r="http://schemas.openxmlformats.org/officeDocument/2006/relationships" id="256" r:id="R61295490a5b943e0"/>
    <p:sldId xmlns:r="http://schemas.openxmlformats.org/officeDocument/2006/relationships" id="257" r:id="Rec6dbad1e9d14dd7"/>
    <p:sldId xmlns:r="http://schemas.openxmlformats.org/officeDocument/2006/relationships" id="258" r:id="R31db0bf18db246f1"/>
    <p:sldId xmlns:r="http://schemas.openxmlformats.org/officeDocument/2006/relationships" id="259" r:id="R3ff793bfd4f649e8"/>
    <p:sldId xmlns:r="http://schemas.openxmlformats.org/officeDocument/2006/relationships" id="260" r:id="R3052795172514c0c"/>
    <p:sldId xmlns:r="http://schemas.openxmlformats.org/officeDocument/2006/relationships" id="261" r:id="R665fa887e1ed4442"/>
    <p:sldId xmlns:r="http://schemas.openxmlformats.org/officeDocument/2006/relationships" id="262" r:id="Rd30fd11ec99843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6ddb11ea4e4223" /><Relationship Type="http://schemas.openxmlformats.org/officeDocument/2006/relationships/slide" Target="/ppt/slides/slide1.xml" Id="R61295490a5b943e0" /><Relationship Type="http://schemas.openxmlformats.org/officeDocument/2006/relationships/slide" Target="/ppt/slides/slide2.xml" Id="Rec6dbad1e9d14dd7" /><Relationship Type="http://schemas.openxmlformats.org/officeDocument/2006/relationships/slide" Target="/ppt/slides/slide3.xml" Id="R31db0bf18db246f1" /><Relationship Type="http://schemas.openxmlformats.org/officeDocument/2006/relationships/slide" Target="/ppt/slides/slide4.xml" Id="R3ff793bfd4f649e8" /><Relationship Type="http://schemas.openxmlformats.org/officeDocument/2006/relationships/slide" Target="/ppt/slides/slide5.xml" Id="R3052795172514c0c" /><Relationship Type="http://schemas.openxmlformats.org/officeDocument/2006/relationships/slide" Target="/ppt/slides/slide6.xml" Id="R665fa887e1ed4442" /><Relationship Type="http://schemas.openxmlformats.org/officeDocument/2006/relationships/slide" Target="/ppt/slides/slide7.xml" Id="Rd30fd11ec99843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7ec3e5fdd543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15d4955c84a13" /><Relationship Type="http://schemas.openxmlformats.org/officeDocument/2006/relationships/theme" Target="/ppt/slideMasters/theme/theme1.xml" Id="R5def2e85e0d34c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a15d4955c84a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9d816802047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e2b3eb1da40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42d354e2e4b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8887ca2c54d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60380e1d149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8cdf901794b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1ad9d2b3b4f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SUBLIME PERFORMANCE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SUBLIME PERFORMANCE AS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1 025 087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156 564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2 634 791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2 906 951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BENJAMIN AADALEN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RENATE AADALEN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Haugerudveien 61A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1434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921 990 871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