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1ed814095744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30639caa14329"/>
  </p:sldMasterIdLst>
  <p:sldIdLst>
    <p:sldId xmlns:r="http://schemas.openxmlformats.org/officeDocument/2006/relationships" id="256" r:id="Ra0fa5688039c4714"/>
    <p:sldId xmlns:r="http://schemas.openxmlformats.org/officeDocument/2006/relationships" id="257" r:id="Raf1f9e1b62234a0b"/>
    <p:sldId xmlns:r="http://schemas.openxmlformats.org/officeDocument/2006/relationships" id="258" r:id="R17eefbaed7954b35"/>
    <p:sldId xmlns:r="http://schemas.openxmlformats.org/officeDocument/2006/relationships" id="259" r:id="Rd1f929c7bbc846ff"/>
    <p:sldId xmlns:r="http://schemas.openxmlformats.org/officeDocument/2006/relationships" id="260" r:id="R5a726aca6bce4640"/>
    <p:sldId xmlns:r="http://schemas.openxmlformats.org/officeDocument/2006/relationships" id="261" r:id="R40ff9925e1f24a08"/>
    <p:sldId xmlns:r="http://schemas.openxmlformats.org/officeDocument/2006/relationships" id="262" r:id="R2a5d8326e46c42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30639caa14329" /><Relationship Type="http://schemas.openxmlformats.org/officeDocument/2006/relationships/slide" Target="/ppt/slides/slide1.xml" Id="Ra0fa5688039c4714" /><Relationship Type="http://schemas.openxmlformats.org/officeDocument/2006/relationships/slide" Target="/ppt/slides/slide2.xml" Id="Raf1f9e1b62234a0b" /><Relationship Type="http://schemas.openxmlformats.org/officeDocument/2006/relationships/slide" Target="/ppt/slides/slide3.xml" Id="R17eefbaed7954b35" /><Relationship Type="http://schemas.openxmlformats.org/officeDocument/2006/relationships/slide" Target="/ppt/slides/slide4.xml" Id="Rd1f929c7bbc846ff" /><Relationship Type="http://schemas.openxmlformats.org/officeDocument/2006/relationships/slide" Target="/ppt/slides/slide5.xml" Id="R5a726aca6bce4640" /><Relationship Type="http://schemas.openxmlformats.org/officeDocument/2006/relationships/slide" Target="/ppt/slides/slide6.xml" Id="R40ff9925e1f24a08" /><Relationship Type="http://schemas.openxmlformats.org/officeDocument/2006/relationships/slide" Target="/ppt/slides/slide7.xml" Id="R2a5d8326e46c42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e7bc7d887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4af3865f9434c" /><Relationship Type="http://schemas.openxmlformats.org/officeDocument/2006/relationships/theme" Target="/ppt/slideMasters/theme/theme1.xml" Id="R90e6b8f506cc4a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d4af3865f9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ad159134c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e91ba2f4c43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c354907b44a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5057547a8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0b0f06ef744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25cd4ed0144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3c9b3b497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HOTELL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9 996 021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2 869 485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