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3775f94d948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7e8ace36ec4399"/>
  </p:sldMasterIdLst>
  <p:sldIdLst>
    <p:sldId xmlns:r="http://schemas.openxmlformats.org/officeDocument/2006/relationships" id="256" r:id="R277036637b444eb1"/>
    <p:sldId xmlns:r="http://schemas.openxmlformats.org/officeDocument/2006/relationships" id="257" r:id="R33900ad2d94e4900"/>
    <p:sldId xmlns:r="http://schemas.openxmlformats.org/officeDocument/2006/relationships" id="258" r:id="Rdcefdaff2ce04039"/>
    <p:sldId xmlns:r="http://schemas.openxmlformats.org/officeDocument/2006/relationships" id="259" r:id="Rd6c1687caed64748"/>
    <p:sldId xmlns:r="http://schemas.openxmlformats.org/officeDocument/2006/relationships" id="260" r:id="Rab06d74a482c463f"/>
    <p:sldId xmlns:r="http://schemas.openxmlformats.org/officeDocument/2006/relationships" id="261" r:id="R987d54293e084f4e"/>
    <p:sldId xmlns:r="http://schemas.openxmlformats.org/officeDocument/2006/relationships" id="262" r:id="Rcd15682ac3914f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7e8ace36ec4399" /><Relationship Type="http://schemas.openxmlformats.org/officeDocument/2006/relationships/slide" Target="/ppt/slides/slide1.xml" Id="R277036637b444eb1" /><Relationship Type="http://schemas.openxmlformats.org/officeDocument/2006/relationships/slide" Target="/ppt/slides/slide2.xml" Id="R33900ad2d94e4900" /><Relationship Type="http://schemas.openxmlformats.org/officeDocument/2006/relationships/slide" Target="/ppt/slides/slide3.xml" Id="Rdcefdaff2ce04039" /><Relationship Type="http://schemas.openxmlformats.org/officeDocument/2006/relationships/slide" Target="/ppt/slides/slide4.xml" Id="Rd6c1687caed64748" /><Relationship Type="http://schemas.openxmlformats.org/officeDocument/2006/relationships/slide" Target="/ppt/slides/slide5.xml" Id="Rab06d74a482c463f" /><Relationship Type="http://schemas.openxmlformats.org/officeDocument/2006/relationships/slide" Target="/ppt/slides/slide6.xml" Id="R987d54293e084f4e" /><Relationship Type="http://schemas.openxmlformats.org/officeDocument/2006/relationships/slide" Target="/ppt/slides/slide7.xml" Id="Rcd15682ac3914f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0e66e7038c45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5a98d35774ea9" /><Relationship Type="http://schemas.openxmlformats.org/officeDocument/2006/relationships/theme" Target="/ppt/slideMasters/theme/theme1.xml" Id="R6080385c26234c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5a98d35774e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255bf529547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59995f7f9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97d42d99e140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b96ca27d94d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af91eb21d44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7968f2ded4d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e532241f04b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GRENSELØS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GRENSELØS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1 591 599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ESPEN BORG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MERETE BORG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Merete Borg Larsen, Frederik Stangs gate 41A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922 025 894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GRENSELØS INVEST AS</a:t>
            </a:r>
          </a:p>
        </p:txBody>
      </p:sp>
    </p:spTree>
  </p:cSld>
  <p:clrMapOvr>
    <a:masterClrMapping xmlns:a="http://schemas.openxmlformats.org/drawingml/2006/main"/>
  </p:clrMapOvr>
</p:sld>
</file>