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7284c4e7043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fc163db6d44ba"/>
  </p:sldMasterIdLst>
  <p:sldIdLst>
    <p:sldId xmlns:r="http://schemas.openxmlformats.org/officeDocument/2006/relationships" id="256" r:id="Ra8279bb35924499e"/>
    <p:sldId xmlns:r="http://schemas.openxmlformats.org/officeDocument/2006/relationships" id="257" r:id="Rb726631e474e4c3c"/>
    <p:sldId xmlns:r="http://schemas.openxmlformats.org/officeDocument/2006/relationships" id="258" r:id="Rf621e8a879c34884"/>
    <p:sldId xmlns:r="http://schemas.openxmlformats.org/officeDocument/2006/relationships" id="259" r:id="R1e40a03015854f78"/>
    <p:sldId xmlns:r="http://schemas.openxmlformats.org/officeDocument/2006/relationships" id="260" r:id="R06d85fbbe5794ac7"/>
    <p:sldId xmlns:r="http://schemas.openxmlformats.org/officeDocument/2006/relationships" id="261" r:id="Rc2a4af3ddd9d49f3"/>
    <p:sldId xmlns:r="http://schemas.openxmlformats.org/officeDocument/2006/relationships" id="262" r:id="R36ca8611ce21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fc163db6d44ba" /><Relationship Type="http://schemas.openxmlformats.org/officeDocument/2006/relationships/slide" Target="/ppt/slides/slide1.xml" Id="Ra8279bb35924499e" /><Relationship Type="http://schemas.openxmlformats.org/officeDocument/2006/relationships/slide" Target="/ppt/slides/slide2.xml" Id="Rb726631e474e4c3c" /><Relationship Type="http://schemas.openxmlformats.org/officeDocument/2006/relationships/slide" Target="/ppt/slides/slide3.xml" Id="Rf621e8a879c34884" /><Relationship Type="http://schemas.openxmlformats.org/officeDocument/2006/relationships/slide" Target="/ppt/slides/slide4.xml" Id="R1e40a03015854f78" /><Relationship Type="http://schemas.openxmlformats.org/officeDocument/2006/relationships/slide" Target="/ppt/slides/slide5.xml" Id="R06d85fbbe5794ac7" /><Relationship Type="http://schemas.openxmlformats.org/officeDocument/2006/relationships/slide" Target="/ppt/slides/slide6.xml" Id="Rc2a4af3ddd9d49f3" /><Relationship Type="http://schemas.openxmlformats.org/officeDocument/2006/relationships/slide" Target="/ppt/slides/slide7.xml" Id="R36ca8611ce21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852219782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85054c4a47ab" /><Relationship Type="http://schemas.openxmlformats.org/officeDocument/2006/relationships/theme" Target="/ppt/slideMasters/theme/theme1.xml" Id="Rb7898abdd5e0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385054c4a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65990a37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e8cedac3d4a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f71f1268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09de12bb1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cfae2dcf14c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faa890b9a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6cfc464a4e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