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9c4b98f8b446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eff27322b14af1"/>
  </p:sldMasterIdLst>
  <p:sldIdLst>
    <p:sldId xmlns:r="http://schemas.openxmlformats.org/officeDocument/2006/relationships" id="256" r:id="R4187241ed1f1416f"/>
    <p:sldId xmlns:r="http://schemas.openxmlformats.org/officeDocument/2006/relationships" id="257" r:id="R6380866835f44c96"/>
    <p:sldId xmlns:r="http://schemas.openxmlformats.org/officeDocument/2006/relationships" id="258" r:id="Rb067cfed1af94491"/>
    <p:sldId xmlns:r="http://schemas.openxmlformats.org/officeDocument/2006/relationships" id="259" r:id="R7dc42135a57e48d7"/>
    <p:sldId xmlns:r="http://schemas.openxmlformats.org/officeDocument/2006/relationships" id="260" r:id="Rc52dd2d9f5034047"/>
    <p:sldId xmlns:r="http://schemas.openxmlformats.org/officeDocument/2006/relationships" id="261" r:id="R88c0ed1168b54035"/>
    <p:sldId xmlns:r="http://schemas.openxmlformats.org/officeDocument/2006/relationships" id="262" r:id="R02744f25975f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ff27322b14af1" /><Relationship Type="http://schemas.openxmlformats.org/officeDocument/2006/relationships/slide" Target="/ppt/slides/slide1.xml" Id="R4187241ed1f1416f" /><Relationship Type="http://schemas.openxmlformats.org/officeDocument/2006/relationships/slide" Target="/ppt/slides/slide2.xml" Id="R6380866835f44c96" /><Relationship Type="http://schemas.openxmlformats.org/officeDocument/2006/relationships/slide" Target="/ppt/slides/slide3.xml" Id="Rb067cfed1af94491" /><Relationship Type="http://schemas.openxmlformats.org/officeDocument/2006/relationships/slide" Target="/ppt/slides/slide4.xml" Id="R7dc42135a57e48d7" /><Relationship Type="http://schemas.openxmlformats.org/officeDocument/2006/relationships/slide" Target="/ppt/slides/slide5.xml" Id="Rc52dd2d9f5034047" /><Relationship Type="http://schemas.openxmlformats.org/officeDocument/2006/relationships/slide" Target="/ppt/slides/slide6.xml" Id="R88c0ed1168b54035" /><Relationship Type="http://schemas.openxmlformats.org/officeDocument/2006/relationships/slide" Target="/ppt/slides/slide7.xml" Id="R02744f25975f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d1d9aa21b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4349d722a427a" /><Relationship Type="http://schemas.openxmlformats.org/officeDocument/2006/relationships/theme" Target="/ppt/slideMasters/theme/theme1.xml" Id="R43fcc80639a8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4349d722a42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1d3b8abe449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a3cddf648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65d8d0f0e41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cba6c2f604f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1ff23bc614d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edaad877a42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50e800e4e49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LENA SCHØNING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SCHØNING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1 105 631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370 517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1 185 071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SCHØNING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Maristuen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9011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922 039 267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