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ea7bd7765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cf300a4824bcc"/>
  </p:sldMasterIdLst>
  <p:sldIdLst>
    <p:sldId xmlns:r="http://schemas.openxmlformats.org/officeDocument/2006/relationships" id="256" r:id="R6b5576417c4e4644"/>
    <p:sldId xmlns:r="http://schemas.openxmlformats.org/officeDocument/2006/relationships" id="257" r:id="R82b3f72730c648b9"/>
    <p:sldId xmlns:r="http://schemas.openxmlformats.org/officeDocument/2006/relationships" id="258" r:id="R1ed448aaeb6244cf"/>
    <p:sldId xmlns:r="http://schemas.openxmlformats.org/officeDocument/2006/relationships" id="259" r:id="Re4db8e28269b4f4c"/>
    <p:sldId xmlns:r="http://schemas.openxmlformats.org/officeDocument/2006/relationships" id="260" r:id="R1d9dff03b3a24e6d"/>
    <p:sldId xmlns:r="http://schemas.openxmlformats.org/officeDocument/2006/relationships" id="261" r:id="Ra6a8d99a2cd24533"/>
    <p:sldId xmlns:r="http://schemas.openxmlformats.org/officeDocument/2006/relationships" id="262" r:id="R341abb95ab0f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cf300a4824bcc" /><Relationship Type="http://schemas.openxmlformats.org/officeDocument/2006/relationships/slide" Target="/ppt/slides/slide1.xml" Id="R6b5576417c4e4644" /><Relationship Type="http://schemas.openxmlformats.org/officeDocument/2006/relationships/slide" Target="/ppt/slides/slide2.xml" Id="R82b3f72730c648b9" /><Relationship Type="http://schemas.openxmlformats.org/officeDocument/2006/relationships/slide" Target="/ppt/slides/slide3.xml" Id="R1ed448aaeb6244cf" /><Relationship Type="http://schemas.openxmlformats.org/officeDocument/2006/relationships/slide" Target="/ppt/slides/slide4.xml" Id="Re4db8e28269b4f4c" /><Relationship Type="http://schemas.openxmlformats.org/officeDocument/2006/relationships/slide" Target="/ppt/slides/slide5.xml" Id="R1d9dff03b3a24e6d" /><Relationship Type="http://schemas.openxmlformats.org/officeDocument/2006/relationships/slide" Target="/ppt/slides/slide6.xml" Id="Ra6a8d99a2cd24533" /><Relationship Type="http://schemas.openxmlformats.org/officeDocument/2006/relationships/slide" Target="/ppt/slides/slide7.xml" Id="R341abb95ab0f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a276f305c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be48576ca4905" /><Relationship Type="http://schemas.openxmlformats.org/officeDocument/2006/relationships/theme" Target="/ppt/slideMasters/theme/theme1.xml" Id="Rd92d06bd66f1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be48576ca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979e797ea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508d51cdc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7331ee4f6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8e0b5dba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eded767a8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de42e21ac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04c0310bb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SCHØNING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SCHØNING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EVJEN SCHØNING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Fløyvegen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bente.schoning@gmail.com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