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ad2086ec0348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74744e64b4e0e"/>
  </p:sldMasterIdLst>
  <p:sldIdLst>
    <p:sldId xmlns:r="http://schemas.openxmlformats.org/officeDocument/2006/relationships" id="256" r:id="Rd168f2669294496e"/>
    <p:sldId xmlns:r="http://schemas.openxmlformats.org/officeDocument/2006/relationships" id="257" r:id="R022d71ce238c4026"/>
    <p:sldId xmlns:r="http://schemas.openxmlformats.org/officeDocument/2006/relationships" id="258" r:id="R3212ef8fe353444a"/>
    <p:sldId xmlns:r="http://schemas.openxmlformats.org/officeDocument/2006/relationships" id="259" r:id="R670515e845ab40de"/>
    <p:sldId xmlns:r="http://schemas.openxmlformats.org/officeDocument/2006/relationships" id="260" r:id="R8d3f36a99fb54ccf"/>
    <p:sldId xmlns:r="http://schemas.openxmlformats.org/officeDocument/2006/relationships" id="261" r:id="Rd90baad2d3fd48dd"/>
    <p:sldId xmlns:r="http://schemas.openxmlformats.org/officeDocument/2006/relationships" id="262" r:id="Rb2f019e279f7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74744e64b4e0e" /><Relationship Type="http://schemas.openxmlformats.org/officeDocument/2006/relationships/slide" Target="/ppt/slides/slide1.xml" Id="Rd168f2669294496e" /><Relationship Type="http://schemas.openxmlformats.org/officeDocument/2006/relationships/slide" Target="/ppt/slides/slide2.xml" Id="R022d71ce238c4026" /><Relationship Type="http://schemas.openxmlformats.org/officeDocument/2006/relationships/slide" Target="/ppt/slides/slide3.xml" Id="R3212ef8fe353444a" /><Relationship Type="http://schemas.openxmlformats.org/officeDocument/2006/relationships/slide" Target="/ppt/slides/slide4.xml" Id="R670515e845ab40de" /><Relationship Type="http://schemas.openxmlformats.org/officeDocument/2006/relationships/slide" Target="/ppt/slides/slide5.xml" Id="R8d3f36a99fb54ccf" /><Relationship Type="http://schemas.openxmlformats.org/officeDocument/2006/relationships/slide" Target="/ppt/slides/slide6.xml" Id="Rd90baad2d3fd48dd" /><Relationship Type="http://schemas.openxmlformats.org/officeDocument/2006/relationships/slide" Target="/ppt/slides/slide7.xml" Id="Rb2f019e279f7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8c6cdf5d2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19303474146e2" /><Relationship Type="http://schemas.openxmlformats.org/officeDocument/2006/relationships/theme" Target="/ppt/slideMasters/theme/theme1.xml" Id="Rb58c9e5b5e4e41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19303474146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c37661931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283a786804a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6d810ebfe4b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7b76e3477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5bc1400f246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bf04aa4c946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82f24199446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REVISORPARTNER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3 099 028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2 098 975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2 815 072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STORBOTN NÆRING AS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AAGE SUNDAL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Storbotn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revisor@storbotn.no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922 105 170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REVISORPARTNER AS</a:t>
            </a:r>
          </a:p>
        </p:txBody>
      </p:sp>
    </p:spTree>
  </p:cSld>
  <p:clrMapOvr>
    <a:masterClrMapping xmlns:a="http://schemas.openxmlformats.org/drawingml/2006/main"/>
  </p:clrMapOvr>
</p:sld>
</file>