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20c38ac997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c5405beca4807"/>
  </p:sldMasterIdLst>
  <p:sldIdLst>
    <p:sldId xmlns:r="http://schemas.openxmlformats.org/officeDocument/2006/relationships" id="256" r:id="R604cb215c91d4ff9"/>
    <p:sldId xmlns:r="http://schemas.openxmlformats.org/officeDocument/2006/relationships" id="257" r:id="R7e29604b10c1410e"/>
    <p:sldId xmlns:r="http://schemas.openxmlformats.org/officeDocument/2006/relationships" id="258" r:id="R04248096a14d471f"/>
    <p:sldId xmlns:r="http://schemas.openxmlformats.org/officeDocument/2006/relationships" id="259" r:id="Rf9f5bda235c9488a"/>
    <p:sldId xmlns:r="http://schemas.openxmlformats.org/officeDocument/2006/relationships" id="260" r:id="Re03eff41f68e4009"/>
    <p:sldId xmlns:r="http://schemas.openxmlformats.org/officeDocument/2006/relationships" id="261" r:id="R64bdc8c8d9aa4720"/>
    <p:sldId xmlns:r="http://schemas.openxmlformats.org/officeDocument/2006/relationships" id="262" r:id="R6d7fbc1158024d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c5405beca4807" /><Relationship Type="http://schemas.openxmlformats.org/officeDocument/2006/relationships/slide" Target="/ppt/slides/slide1.xml" Id="R604cb215c91d4ff9" /><Relationship Type="http://schemas.openxmlformats.org/officeDocument/2006/relationships/slide" Target="/ppt/slides/slide2.xml" Id="R7e29604b10c1410e" /><Relationship Type="http://schemas.openxmlformats.org/officeDocument/2006/relationships/slide" Target="/ppt/slides/slide3.xml" Id="R04248096a14d471f" /><Relationship Type="http://schemas.openxmlformats.org/officeDocument/2006/relationships/slide" Target="/ppt/slides/slide4.xml" Id="Rf9f5bda235c9488a" /><Relationship Type="http://schemas.openxmlformats.org/officeDocument/2006/relationships/slide" Target="/ppt/slides/slide5.xml" Id="Re03eff41f68e4009" /><Relationship Type="http://schemas.openxmlformats.org/officeDocument/2006/relationships/slide" Target="/ppt/slides/slide6.xml" Id="R64bdc8c8d9aa4720" /><Relationship Type="http://schemas.openxmlformats.org/officeDocument/2006/relationships/slide" Target="/ppt/slides/slide7.xml" Id="R6d7fbc1158024d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9edd9265d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8dfe7567749b4" /><Relationship Type="http://schemas.openxmlformats.org/officeDocument/2006/relationships/theme" Target="/ppt/slideMasters/theme/theme1.xml" Id="R37d2b894518242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8dfe7567749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7e0798ab149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496ea9c5148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b58ec937e46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30c6ed953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725bf925b4a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1af9f185a4c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3988539e246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 INVEST AS ble etablert [år] og holder til i Namsskogan.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6 569 498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70 263 810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70 276 276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PER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Otto Vollan, Finnvolldalsveien 431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7890 Namsskogan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922 107 092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