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e7a09456140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9553585164be9"/>
  </p:sldMasterIdLst>
  <p:sldIdLst>
    <p:sldId xmlns:r="http://schemas.openxmlformats.org/officeDocument/2006/relationships" id="256" r:id="Rd8267db6a9024351"/>
    <p:sldId xmlns:r="http://schemas.openxmlformats.org/officeDocument/2006/relationships" id="257" r:id="Rb35cffe8a0c34863"/>
    <p:sldId xmlns:r="http://schemas.openxmlformats.org/officeDocument/2006/relationships" id="258" r:id="R398bff3f35834dc3"/>
    <p:sldId xmlns:r="http://schemas.openxmlformats.org/officeDocument/2006/relationships" id="259" r:id="R8d64fa2b9ee44b1e"/>
    <p:sldId xmlns:r="http://schemas.openxmlformats.org/officeDocument/2006/relationships" id="260" r:id="Rbc3e87298b5a4076"/>
    <p:sldId xmlns:r="http://schemas.openxmlformats.org/officeDocument/2006/relationships" id="261" r:id="Rff2bcb59ecbb4235"/>
    <p:sldId xmlns:r="http://schemas.openxmlformats.org/officeDocument/2006/relationships" id="262" r:id="R69babf3ac3e7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9553585164be9" /><Relationship Type="http://schemas.openxmlformats.org/officeDocument/2006/relationships/slide" Target="/ppt/slides/slide1.xml" Id="Rd8267db6a9024351" /><Relationship Type="http://schemas.openxmlformats.org/officeDocument/2006/relationships/slide" Target="/ppt/slides/slide2.xml" Id="Rb35cffe8a0c34863" /><Relationship Type="http://schemas.openxmlformats.org/officeDocument/2006/relationships/slide" Target="/ppt/slides/slide3.xml" Id="R398bff3f35834dc3" /><Relationship Type="http://schemas.openxmlformats.org/officeDocument/2006/relationships/slide" Target="/ppt/slides/slide4.xml" Id="R8d64fa2b9ee44b1e" /><Relationship Type="http://schemas.openxmlformats.org/officeDocument/2006/relationships/slide" Target="/ppt/slides/slide5.xml" Id="Rbc3e87298b5a4076" /><Relationship Type="http://schemas.openxmlformats.org/officeDocument/2006/relationships/slide" Target="/ppt/slides/slide6.xml" Id="Rff2bcb59ecbb4235" /><Relationship Type="http://schemas.openxmlformats.org/officeDocument/2006/relationships/slide" Target="/ppt/slides/slide7.xml" Id="R69babf3ac3e7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7df68638e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e377306234b51" /><Relationship Type="http://schemas.openxmlformats.org/officeDocument/2006/relationships/theme" Target="/ppt/slideMasters/theme/theme1.xml" Id="Ra1521a33fe4c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e377306234b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a9bec3abb4a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82eeed32f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6c982c79840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cefbc3fa049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082a3af7a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3f0798cb440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8f026d12047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DRYPNIR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DRYPNIR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35 299 232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58 854 438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112 766 254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BROKKR AS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TULIP AS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PUTTEN KAPITAL AS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SANDVIKSÅSEN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KICKSIDE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BLAABJERG AS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Alfred B Kapitalforvaltning AS, 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