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b95f5d0c0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738da8f774dbe"/>
  </p:sldMasterIdLst>
  <p:sldIdLst>
    <p:sldId xmlns:r="http://schemas.openxmlformats.org/officeDocument/2006/relationships" id="256" r:id="R7d33731487a04e78"/>
    <p:sldId xmlns:r="http://schemas.openxmlformats.org/officeDocument/2006/relationships" id="257" r:id="Rb51faba73c554e48"/>
    <p:sldId xmlns:r="http://schemas.openxmlformats.org/officeDocument/2006/relationships" id="258" r:id="R97609627573c4338"/>
    <p:sldId xmlns:r="http://schemas.openxmlformats.org/officeDocument/2006/relationships" id="259" r:id="R7bee251da02d4a3f"/>
    <p:sldId xmlns:r="http://schemas.openxmlformats.org/officeDocument/2006/relationships" id="260" r:id="Rf325a11d9d8f485c"/>
    <p:sldId xmlns:r="http://schemas.openxmlformats.org/officeDocument/2006/relationships" id="261" r:id="R62528ce5b4e54bc7"/>
    <p:sldId xmlns:r="http://schemas.openxmlformats.org/officeDocument/2006/relationships" id="262" r:id="Rebdc29900cdb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738da8f774dbe" /><Relationship Type="http://schemas.openxmlformats.org/officeDocument/2006/relationships/slide" Target="/ppt/slides/slide1.xml" Id="R7d33731487a04e78" /><Relationship Type="http://schemas.openxmlformats.org/officeDocument/2006/relationships/slide" Target="/ppt/slides/slide2.xml" Id="Rb51faba73c554e48" /><Relationship Type="http://schemas.openxmlformats.org/officeDocument/2006/relationships/slide" Target="/ppt/slides/slide3.xml" Id="R97609627573c4338" /><Relationship Type="http://schemas.openxmlformats.org/officeDocument/2006/relationships/slide" Target="/ppt/slides/slide4.xml" Id="R7bee251da02d4a3f" /><Relationship Type="http://schemas.openxmlformats.org/officeDocument/2006/relationships/slide" Target="/ppt/slides/slide5.xml" Id="Rf325a11d9d8f485c" /><Relationship Type="http://schemas.openxmlformats.org/officeDocument/2006/relationships/slide" Target="/ppt/slides/slide6.xml" Id="R62528ce5b4e54bc7" /><Relationship Type="http://schemas.openxmlformats.org/officeDocument/2006/relationships/slide" Target="/ppt/slides/slide7.xml" Id="Rebdc29900cdb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70d9771b1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419d35224524" /><Relationship Type="http://schemas.openxmlformats.org/officeDocument/2006/relationships/theme" Target="/ppt/slideMasters/theme/theme1.xml" Id="R4ea56c92261f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7419d3522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3ad75aa37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1c6e79c7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fedb6c3a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6698a682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bda95402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17e50f7cd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acf76e956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77 371 160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