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c8dea6bfc84e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8b92bfdf5341e6"/>
  </p:sldMasterIdLst>
  <p:sldIdLst>
    <p:sldId xmlns:r="http://schemas.openxmlformats.org/officeDocument/2006/relationships" id="256" r:id="Rc2f0ff08f1484da6"/>
    <p:sldId xmlns:r="http://schemas.openxmlformats.org/officeDocument/2006/relationships" id="257" r:id="Rba461d464516488a"/>
    <p:sldId xmlns:r="http://schemas.openxmlformats.org/officeDocument/2006/relationships" id="258" r:id="Raea6f9882ff74942"/>
    <p:sldId xmlns:r="http://schemas.openxmlformats.org/officeDocument/2006/relationships" id="259" r:id="R4f4e6a43ea48440a"/>
    <p:sldId xmlns:r="http://schemas.openxmlformats.org/officeDocument/2006/relationships" id="260" r:id="R22eb9edf9d7b40b8"/>
    <p:sldId xmlns:r="http://schemas.openxmlformats.org/officeDocument/2006/relationships" id="261" r:id="Rdf9ef44974834486"/>
    <p:sldId xmlns:r="http://schemas.openxmlformats.org/officeDocument/2006/relationships" id="262" r:id="R1241e2c3be3f4d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b92bfdf5341e6" /><Relationship Type="http://schemas.openxmlformats.org/officeDocument/2006/relationships/slide" Target="/ppt/slides/slide1.xml" Id="Rc2f0ff08f1484da6" /><Relationship Type="http://schemas.openxmlformats.org/officeDocument/2006/relationships/slide" Target="/ppt/slides/slide2.xml" Id="Rba461d464516488a" /><Relationship Type="http://schemas.openxmlformats.org/officeDocument/2006/relationships/slide" Target="/ppt/slides/slide3.xml" Id="Raea6f9882ff74942" /><Relationship Type="http://schemas.openxmlformats.org/officeDocument/2006/relationships/slide" Target="/ppt/slides/slide4.xml" Id="R4f4e6a43ea48440a" /><Relationship Type="http://schemas.openxmlformats.org/officeDocument/2006/relationships/slide" Target="/ppt/slides/slide5.xml" Id="R22eb9edf9d7b40b8" /><Relationship Type="http://schemas.openxmlformats.org/officeDocument/2006/relationships/slide" Target="/ppt/slides/slide6.xml" Id="Rdf9ef44974834486" /><Relationship Type="http://schemas.openxmlformats.org/officeDocument/2006/relationships/slide" Target="/ppt/slides/slide7.xml" Id="R1241e2c3be3f4d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1ed4a713a547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bed0497fc4518" /><Relationship Type="http://schemas.openxmlformats.org/officeDocument/2006/relationships/theme" Target="/ppt/slideMasters/theme/theme1.xml" Id="Ree70422470a142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2bed0497fc45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f0bccd9744b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aabe9e97645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ff7c51f3a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3cda70e3447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88b0f84f040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22cdb24404c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05562953e44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 EIENDOM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4 028 007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−24 631 022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−94 291 548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39 986 011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202 720 172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 HOLDING AS  –  71,4 %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CONSULT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THOLFSEN REGNSKAP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MELIOR AS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Nansetgata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922 154 740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EIENDOM AS</a:t>
            </a:r>
          </a:p>
        </p:txBody>
      </p:sp>
    </p:spTree>
  </p:cSld>
  <p:clrMapOvr>
    <a:masterClrMapping xmlns:a="http://schemas.openxmlformats.org/drawingml/2006/main"/>
  </p:clrMapOvr>
</p:sld>
</file>