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efb1a0cfab44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74ef83dc4d4506"/>
  </p:sldMasterIdLst>
  <p:sldIdLst>
    <p:sldId xmlns:r="http://schemas.openxmlformats.org/officeDocument/2006/relationships" id="256" r:id="R9157c51f25044912"/>
    <p:sldId xmlns:r="http://schemas.openxmlformats.org/officeDocument/2006/relationships" id="257" r:id="Rf2dbd0c6a5ff4123"/>
    <p:sldId xmlns:r="http://schemas.openxmlformats.org/officeDocument/2006/relationships" id="258" r:id="R75e8250f974e4d07"/>
    <p:sldId xmlns:r="http://schemas.openxmlformats.org/officeDocument/2006/relationships" id="259" r:id="R72e7f4443aa34f5b"/>
    <p:sldId xmlns:r="http://schemas.openxmlformats.org/officeDocument/2006/relationships" id="260" r:id="R80376844abad4a6d"/>
    <p:sldId xmlns:r="http://schemas.openxmlformats.org/officeDocument/2006/relationships" id="261" r:id="R25725a749c5c4e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4ef83dc4d4506" /><Relationship Type="http://schemas.openxmlformats.org/officeDocument/2006/relationships/slide" Target="/ppt/slides/slide1.xml" Id="R9157c51f25044912" /><Relationship Type="http://schemas.openxmlformats.org/officeDocument/2006/relationships/slide" Target="/ppt/slides/slide2.xml" Id="Rf2dbd0c6a5ff4123" /><Relationship Type="http://schemas.openxmlformats.org/officeDocument/2006/relationships/slide" Target="/ppt/slides/slide3.xml" Id="R75e8250f974e4d07" /><Relationship Type="http://schemas.openxmlformats.org/officeDocument/2006/relationships/slide" Target="/ppt/slides/slide4.xml" Id="R72e7f4443aa34f5b" /><Relationship Type="http://schemas.openxmlformats.org/officeDocument/2006/relationships/slide" Target="/ppt/slides/slide5.xml" Id="R80376844abad4a6d" /><Relationship Type="http://schemas.openxmlformats.org/officeDocument/2006/relationships/slide" Target="/ppt/slides/slide6.xml" Id="R25725a749c5c4e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3152cc70d4e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ba72352294706" /><Relationship Type="http://schemas.openxmlformats.org/officeDocument/2006/relationships/theme" Target="/ppt/slideMasters/theme/theme1.xml" Id="Racf502c797c54c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ba723522947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5090e336840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4db4b95fc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eb96e681943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a079e5bf1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f57511999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7dd9d8478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64 706 560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64 728 585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922 163 804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