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4457f0d7494b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88783d7ca745c6"/>
  </p:sldMasterIdLst>
  <p:sldIdLst>
    <p:sldId xmlns:r="http://schemas.openxmlformats.org/officeDocument/2006/relationships" id="256" r:id="R5a1fa41ba68d4e45"/>
    <p:sldId xmlns:r="http://schemas.openxmlformats.org/officeDocument/2006/relationships" id="257" r:id="R052df546078e4e00"/>
    <p:sldId xmlns:r="http://schemas.openxmlformats.org/officeDocument/2006/relationships" id="258" r:id="R7b6c493894534c8f"/>
    <p:sldId xmlns:r="http://schemas.openxmlformats.org/officeDocument/2006/relationships" id="259" r:id="R55958806c86540a1"/>
    <p:sldId xmlns:r="http://schemas.openxmlformats.org/officeDocument/2006/relationships" id="260" r:id="R5ff6e91e0526474d"/>
    <p:sldId xmlns:r="http://schemas.openxmlformats.org/officeDocument/2006/relationships" id="261" r:id="Raf1f8a0202fa41fa"/>
    <p:sldId xmlns:r="http://schemas.openxmlformats.org/officeDocument/2006/relationships" id="262" r:id="R22f35681f24e45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8783d7ca745c6" /><Relationship Type="http://schemas.openxmlformats.org/officeDocument/2006/relationships/slide" Target="/ppt/slides/slide1.xml" Id="R5a1fa41ba68d4e45" /><Relationship Type="http://schemas.openxmlformats.org/officeDocument/2006/relationships/slide" Target="/ppt/slides/slide2.xml" Id="R052df546078e4e00" /><Relationship Type="http://schemas.openxmlformats.org/officeDocument/2006/relationships/slide" Target="/ppt/slides/slide3.xml" Id="R7b6c493894534c8f" /><Relationship Type="http://schemas.openxmlformats.org/officeDocument/2006/relationships/slide" Target="/ppt/slides/slide4.xml" Id="R55958806c86540a1" /><Relationship Type="http://schemas.openxmlformats.org/officeDocument/2006/relationships/slide" Target="/ppt/slides/slide5.xml" Id="R5ff6e91e0526474d" /><Relationship Type="http://schemas.openxmlformats.org/officeDocument/2006/relationships/slide" Target="/ppt/slides/slide6.xml" Id="Raf1f8a0202fa41fa" /><Relationship Type="http://schemas.openxmlformats.org/officeDocument/2006/relationships/slide" Target="/ppt/slides/slide7.xml" Id="R22f35681f24e45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af9e2e72345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ec1e9a90047ad" /><Relationship Type="http://schemas.openxmlformats.org/officeDocument/2006/relationships/theme" Target="/ppt/slideMasters/theme/theme1.xml" Id="Re9b8b43ae17d43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5ec1e9a90047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351b46b804b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606fae97a48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0c4a817254b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badd736f546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6c1eeb02842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53fd76fb949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8f74d198946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MILANI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MILANI HOLDING AS ble etablert [år] og holder til i Frei.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914 280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562 733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1 618 746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KARLSSON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Tråkket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6523 Frei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922 164 215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MILANI HOLDING AS</a:t>
            </a:r>
          </a:p>
        </p:txBody>
      </p:sp>
    </p:spTree>
  </p:cSld>
  <p:clrMapOvr>
    <a:masterClrMapping xmlns:a="http://schemas.openxmlformats.org/drawingml/2006/main"/>
  </p:clrMapOvr>
</p:sld>
</file>