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a83252edfb48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7b99d61dc14d56"/>
  </p:sldMasterIdLst>
  <p:sldIdLst>
    <p:sldId xmlns:r="http://schemas.openxmlformats.org/officeDocument/2006/relationships" id="256" r:id="R859e644076bf4cde"/>
    <p:sldId xmlns:r="http://schemas.openxmlformats.org/officeDocument/2006/relationships" id="257" r:id="R1c02e95d760f4786"/>
    <p:sldId xmlns:r="http://schemas.openxmlformats.org/officeDocument/2006/relationships" id="258" r:id="R47894c9201b74780"/>
    <p:sldId xmlns:r="http://schemas.openxmlformats.org/officeDocument/2006/relationships" id="259" r:id="Rca0eea0680d04c3f"/>
    <p:sldId xmlns:r="http://schemas.openxmlformats.org/officeDocument/2006/relationships" id="260" r:id="Reba04a0f5f7445de"/>
    <p:sldId xmlns:r="http://schemas.openxmlformats.org/officeDocument/2006/relationships" id="261" r:id="R00866fb190fe45cf"/>
    <p:sldId xmlns:r="http://schemas.openxmlformats.org/officeDocument/2006/relationships" id="262" r:id="R047306e33b8f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b99d61dc14d56" /><Relationship Type="http://schemas.openxmlformats.org/officeDocument/2006/relationships/slide" Target="/ppt/slides/slide1.xml" Id="R859e644076bf4cde" /><Relationship Type="http://schemas.openxmlformats.org/officeDocument/2006/relationships/slide" Target="/ppt/slides/slide2.xml" Id="R1c02e95d760f4786" /><Relationship Type="http://schemas.openxmlformats.org/officeDocument/2006/relationships/slide" Target="/ppt/slides/slide3.xml" Id="R47894c9201b74780" /><Relationship Type="http://schemas.openxmlformats.org/officeDocument/2006/relationships/slide" Target="/ppt/slides/slide4.xml" Id="Rca0eea0680d04c3f" /><Relationship Type="http://schemas.openxmlformats.org/officeDocument/2006/relationships/slide" Target="/ppt/slides/slide5.xml" Id="Reba04a0f5f7445de" /><Relationship Type="http://schemas.openxmlformats.org/officeDocument/2006/relationships/slide" Target="/ppt/slides/slide6.xml" Id="R00866fb190fe45cf" /><Relationship Type="http://schemas.openxmlformats.org/officeDocument/2006/relationships/slide" Target="/ppt/slides/slide7.xml" Id="R047306e33b8f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0fdb15e2a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ca1b1f5ed4688" /><Relationship Type="http://schemas.openxmlformats.org/officeDocument/2006/relationships/theme" Target="/ppt/slideMasters/theme/theme1.xml" Id="Rf922d9b5a4b544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ca1b1f5ed46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c6f9467a146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4fc8d59324c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46906892e4d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53953541e46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bdbf171b748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966abb578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1298ddc974e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 EQUITY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195 819 000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192 991 000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179 052 000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3 873 656 000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4 222 039 000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EQUITY AS</a:t>
            </a:r>
          </a:p>
        </p:txBody>
      </p:sp>
    </p:spTree>
  </p:cSld>
  <p:clrMapOvr>
    <a:masterClrMapping xmlns:a="http://schemas.openxmlformats.org/drawingml/2006/main"/>
  </p:clrMapOvr>
</p:sld>
</file>