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e9c313c1b346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bac63533ff47d0"/>
  </p:sldMasterIdLst>
  <p:sldIdLst>
    <p:sldId xmlns:r="http://schemas.openxmlformats.org/officeDocument/2006/relationships" id="256" r:id="R123e0f0df9a641c5"/>
    <p:sldId xmlns:r="http://schemas.openxmlformats.org/officeDocument/2006/relationships" id="257" r:id="R12731a76c97e4f51"/>
    <p:sldId xmlns:r="http://schemas.openxmlformats.org/officeDocument/2006/relationships" id="258" r:id="R751602f33a134bd5"/>
    <p:sldId xmlns:r="http://schemas.openxmlformats.org/officeDocument/2006/relationships" id="259" r:id="R20596af3a71c49da"/>
    <p:sldId xmlns:r="http://schemas.openxmlformats.org/officeDocument/2006/relationships" id="260" r:id="Rc9086c9e4b9345b7"/>
    <p:sldId xmlns:r="http://schemas.openxmlformats.org/officeDocument/2006/relationships" id="261" r:id="Ra6e630574b804f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bac63533ff47d0" /><Relationship Type="http://schemas.openxmlformats.org/officeDocument/2006/relationships/slide" Target="/ppt/slides/slide1.xml" Id="R123e0f0df9a641c5" /><Relationship Type="http://schemas.openxmlformats.org/officeDocument/2006/relationships/slide" Target="/ppt/slides/slide2.xml" Id="R12731a76c97e4f51" /><Relationship Type="http://schemas.openxmlformats.org/officeDocument/2006/relationships/slide" Target="/ppt/slides/slide3.xml" Id="R751602f33a134bd5" /><Relationship Type="http://schemas.openxmlformats.org/officeDocument/2006/relationships/slide" Target="/ppt/slides/slide4.xml" Id="R20596af3a71c49da" /><Relationship Type="http://schemas.openxmlformats.org/officeDocument/2006/relationships/slide" Target="/ppt/slides/slide5.xml" Id="Rc9086c9e4b9345b7" /><Relationship Type="http://schemas.openxmlformats.org/officeDocument/2006/relationships/slide" Target="/ppt/slides/slide6.xml" Id="Ra6e630574b804f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be754f0a9c40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1cceeb3a346cf" /><Relationship Type="http://schemas.openxmlformats.org/officeDocument/2006/relationships/theme" Target="/ppt/slideMasters/theme/theme1.xml" Id="R03e24a9283d043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41cceeb3a346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6e1456e7a4e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46927212c4a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34f58d3744e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480ff0f754c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a5b382b7645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90540855b49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LAKAS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Bekkjarvik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5397 Bekkjarvik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922 178 607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LAKAS INVEST AS</a:t>
            </a:r>
          </a:p>
        </p:txBody>
      </p:sp>
    </p:spTree>
  </p:cSld>
  <p:clrMapOvr>
    <a:masterClrMapping xmlns:a="http://schemas.openxmlformats.org/drawingml/2006/main"/>
  </p:clrMapOvr>
</p:sld>
</file>