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976eed4dc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61a76563c4a11"/>
  </p:sldMasterIdLst>
  <p:sldIdLst>
    <p:sldId xmlns:r="http://schemas.openxmlformats.org/officeDocument/2006/relationships" id="256" r:id="Rea5005beaac44606"/>
    <p:sldId xmlns:r="http://schemas.openxmlformats.org/officeDocument/2006/relationships" id="257" r:id="Rb757d95caafc4a10"/>
    <p:sldId xmlns:r="http://schemas.openxmlformats.org/officeDocument/2006/relationships" id="258" r:id="Rd8d4b1f5d72a42ce"/>
    <p:sldId xmlns:r="http://schemas.openxmlformats.org/officeDocument/2006/relationships" id="259" r:id="R8397863e3baf4e38"/>
    <p:sldId xmlns:r="http://schemas.openxmlformats.org/officeDocument/2006/relationships" id="260" r:id="Rcb4450ff271f4451"/>
    <p:sldId xmlns:r="http://schemas.openxmlformats.org/officeDocument/2006/relationships" id="261" r:id="R2bc0c2abbf924ccf"/>
    <p:sldId xmlns:r="http://schemas.openxmlformats.org/officeDocument/2006/relationships" id="262" r:id="R6e763ee82975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61a76563c4a11" /><Relationship Type="http://schemas.openxmlformats.org/officeDocument/2006/relationships/slide" Target="/ppt/slides/slide1.xml" Id="Rea5005beaac44606" /><Relationship Type="http://schemas.openxmlformats.org/officeDocument/2006/relationships/slide" Target="/ppt/slides/slide2.xml" Id="Rb757d95caafc4a10" /><Relationship Type="http://schemas.openxmlformats.org/officeDocument/2006/relationships/slide" Target="/ppt/slides/slide3.xml" Id="Rd8d4b1f5d72a42ce" /><Relationship Type="http://schemas.openxmlformats.org/officeDocument/2006/relationships/slide" Target="/ppt/slides/slide4.xml" Id="R8397863e3baf4e38" /><Relationship Type="http://schemas.openxmlformats.org/officeDocument/2006/relationships/slide" Target="/ppt/slides/slide5.xml" Id="Rcb4450ff271f4451" /><Relationship Type="http://schemas.openxmlformats.org/officeDocument/2006/relationships/slide" Target="/ppt/slides/slide6.xml" Id="R2bc0c2abbf924ccf" /><Relationship Type="http://schemas.openxmlformats.org/officeDocument/2006/relationships/slide" Target="/ppt/slides/slide7.xml" Id="R6e763ee82975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ec15180eb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53afd9364501" /><Relationship Type="http://schemas.openxmlformats.org/officeDocument/2006/relationships/theme" Target="/ppt/slideMasters/theme/theme1.xml" Id="Rcf318b9d2b5a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f53afd936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715fa3bf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f4f7a2e1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3c1b6e63c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eb2e07545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e42ade1ab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ac07e40e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78d4230a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LAKAS INVEST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7 964 202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43 298 951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43 414 885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MONICA DALE STOKKE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OVE DALE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BENTE DALE NAUSTHELLER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ANDRE DALE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