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3c760887674a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3509f36ed3410a"/>
  </p:sldMasterIdLst>
  <p:sldIdLst>
    <p:sldId xmlns:r="http://schemas.openxmlformats.org/officeDocument/2006/relationships" id="256" r:id="R2d40cb8eee1545a4"/>
    <p:sldId xmlns:r="http://schemas.openxmlformats.org/officeDocument/2006/relationships" id="257" r:id="R7d8888adeed941dc"/>
    <p:sldId xmlns:r="http://schemas.openxmlformats.org/officeDocument/2006/relationships" id="258" r:id="Rc6e309d830b142e0"/>
    <p:sldId xmlns:r="http://schemas.openxmlformats.org/officeDocument/2006/relationships" id="259" r:id="R87e94913a0a7471e"/>
    <p:sldId xmlns:r="http://schemas.openxmlformats.org/officeDocument/2006/relationships" id="260" r:id="R5c73dee480724fe3"/>
    <p:sldId xmlns:r="http://schemas.openxmlformats.org/officeDocument/2006/relationships" id="261" r:id="R0e9bce2dd23a4abf"/>
    <p:sldId xmlns:r="http://schemas.openxmlformats.org/officeDocument/2006/relationships" id="262" r:id="Refdd6cf0de694c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509f36ed3410a" /><Relationship Type="http://schemas.openxmlformats.org/officeDocument/2006/relationships/slide" Target="/ppt/slides/slide1.xml" Id="R2d40cb8eee1545a4" /><Relationship Type="http://schemas.openxmlformats.org/officeDocument/2006/relationships/slide" Target="/ppt/slides/slide2.xml" Id="R7d8888adeed941dc" /><Relationship Type="http://schemas.openxmlformats.org/officeDocument/2006/relationships/slide" Target="/ppt/slides/slide3.xml" Id="Rc6e309d830b142e0" /><Relationship Type="http://schemas.openxmlformats.org/officeDocument/2006/relationships/slide" Target="/ppt/slides/slide4.xml" Id="R87e94913a0a7471e" /><Relationship Type="http://schemas.openxmlformats.org/officeDocument/2006/relationships/slide" Target="/ppt/slides/slide5.xml" Id="R5c73dee480724fe3" /><Relationship Type="http://schemas.openxmlformats.org/officeDocument/2006/relationships/slide" Target="/ppt/slides/slide6.xml" Id="R0e9bce2dd23a4abf" /><Relationship Type="http://schemas.openxmlformats.org/officeDocument/2006/relationships/slide" Target="/ppt/slides/slide7.xml" Id="Refdd6cf0de694c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5f760188740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8a87268424a66" /><Relationship Type="http://schemas.openxmlformats.org/officeDocument/2006/relationships/theme" Target="/ppt/slideMasters/theme/theme1.xml" Id="Rec536739ecf942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e8a8726842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48ad7f81c45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be7ad5d5b46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8e0c7adf246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ab89bbbb247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a5d61a1e543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9c3c865c34a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8019469194c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TROLLHASSEL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TROLLHASSEL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121 827 641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170 486 699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 Braut, Orstadvegen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922 184 410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