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3c560725f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35b61c1f84d3a"/>
  </p:sldMasterIdLst>
  <p:sldIdLst>
    <p:sldId xmlns:r="http://schemas.openxmlformats.org/officeDocument/2006/relationships" id="256" r:id="Rf43de722e30845e6"/>
    <p:sldId xmlns:r="http://schemas.openxmlformats.org/officeDocument/2006/relationships" id="257" r:id="Rc3ce2e5691a744bb"/>
    <p:sldId xmlns:r="http://schemas.openxmlformats.org/officeDocument/2006/relationships" id="258" r:id="R905cd6dd634a4522"/>
    <p:sldId xmlns:r="http://schemas.openxmlformats.org/officeDocument/2006/relationships" id="259" r:id="Rfd2d7a627a2749fb"/>
    <p:sldId xmlns:r="http://schemas.openxmlformats.org/officeDocument/2006/relationships" id="260" r:id="R91867015c42a4bc5"/>
    <p:sldId xmlns:r="http://schemas.openxmlformats.org/officeDocument/2006/relationships" id="261" r:id="Rf347eef688f4436d"/>
    <p:sldId xmlns:r="http://schemas.openxmlformats.org/officeDocument/2006/relationships" id="262" r:id="R905fadd1cc4c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35b61c1f84d3a" /><Relationship Type="http://schemas.openxmlformats.org/officeDocument/2006/relationships/slide" Target="/ppt/slides/slide1.xml" Id="Rf43de722e30845e6" /><Relationship Type="http://schemas.openxmlformats.org/officeDocument/2006/relationships/slide" Target="/ppt/slides/slide2.xml" Id="Rc3ce2e5691a744bb" /><Relationship Type="http://schemas.openxmlformats.org/officeDocument/2006/relationships/slide" Target="/ppt/slides/slide3.xml" Id="R905cd6dd634a4522" /><Relationship Type="http://schemas.openxmlformats.org/officeDocument/2006/relationships/slide" Target="/ppt/slides/slide4.xml" Id="Rfd2d7a627a2749fb" /><Relationship Type="http://schemas.openxmlformats.org/officeDocument/2006/relationships/slide" Target="/ppt/slides/slide5.xml" Id="R91867015c42a4bc5" /><Relationship Type="http://schemas.openxmlformats.org/officeDocument/2006/relationships/slide" Target="/ppt/slides/slide6.xml" Id="Rf347eef688f4436d" /><Relationship Type="http://schemas.openxmlformats.org/officeDocument/2006/relationships/slide" Target="/ppt/slides/slide7.xml" Id="R905fadd1cc4c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ae737bd39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4f191e7bd4d80" /><Relationship Type="http://schemas.openxmlformats.org/officeDocument/2006/relationships/theme" Target="/ppt/slideMasters/theme/theme1.xml" Id="R0d0fc06a7b23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4f191e7bd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bc05b858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67b73c7ea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b1c27cd3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8653ef5a2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e1cc42bd4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f522d4d0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09eeb1c9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OJF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48 841 977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53 103 487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922 188 629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