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e84449ef1144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fb1c79e9f94a02"/>
  </p:sldMasterIdLst>
  <p:sldIdLst>
    <p:sldId xmlns:r="http://schemas.openxmlformats.org/officeDocument/2006/relationships" id="256" r:id="R773baed3b2c746b7"/>
    <p:sldId xmlns:r="http://schemas.openxmlformats.org/officeDocument/2006/relationships" id="257" r:id="Rea5cc245290d451a"/>
    <p:sldId xmlns:r="http://schemas.openxmlformats.org/officeDocument/2006/relationships" id="258" r:id="Redcd5a7e1239497a"/>
    <p:sldId xmlns:r="http://schemas.openxmlformats.org/officeDocument/2006/relationships" id="259" r:id="R0c2d06129abe43ae"/>
    <p:sldId xmlns:r="http://schemas.openxmlformats.org/officeDocument/2006/relationships" id="260" r:id="Rb74c7401c28e473b"/>
    <p:sldId xmlns:r="http://schemas.openxmlformats.org/officeDocument/2006/relationships" id="261" r:id="R756ba8bd25a840bb"/>
    <p:sldId xmlns:r="http://schemas.openxmlformats.org/officeDocument/2006/relationships" id="262" r:id="Rb22c4340a98c4e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b1c79e9f94a02" /><Relationship Type="http://schemas.openxmlformats.org/officeDocument/2006/relationships/slide" Target="/ppt/slides/slide1.xml" Id="R773baed3b2c746b7" /><Relationship Type="http://schemas.openxmlformats.org/officeDocument/2006/relationships/slide" Target="/ppt/slides/slide2.xml" Id="Rea5cc245290d451a" /><Relationship Type="http://schemas.openxmlformats.org/officeDocument/2006/relationships/slide" Target="/ppt/slides/slide3.xml" Id="Redcd5a7e1239497a" /><Relationship Type="http://schemas.openxmlformats.org/officeDocument/2006/relationships/slide" Target="/ppt/slides/slide4.xml" Id="R0c2d06129abe43ae" /><Relationship Type="http://schemas.openxmlformats.org/officeDocument/2006/relationships/slide" Target="/ppt/slides/slide5.xml" Id="Rb74c7401c28e473b" /><Relationship Type="http://schemas.openxmlformats.org/officeDocument/2006/relationships/slide" Target="/ppt/slides/slide6.xml" Id="R756ba8bd25a840bb" /><Relationship Type="http://schemas.openxmlformats.org/officeDocument/2006/relationships/slide" Target="/ppt/slides/slide7.xml" Id="Rb22c4340a98c4e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0044bb6f04a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2ee12aebb4d98" /><Relationship Type="http://schemas.openxmlformats.org/officeDocument/2006/relationships/theme" Target="/ppt/slideMasters/theme/theme1.xml" Id="R555230a522a446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2ee12aebb4d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7f02727104c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5e98fee034b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774d4a1ad42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d720ada1749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3834b96484b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33ebb417144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8c2c84baf4f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BAKKERUD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97 300 318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101 002 941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104 754 091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BRATBERG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Bratberg, Bakkerudveien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922 256 861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