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8d790c0aea43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ee451f06b54235"/>
  </p:sldMasterIdLst>
  <p:sldIdLst>
    <p:sldId xmlns:r="http://schemas.openxmlformats.org/officeDocument/2006/relationships" id="256" r:id="R15bc9bf366c64e97"/>
    <p:sldId xmlns:r="http://schemas.openxmlformats.org/officeDocument/2006/relationships" id="257" r:id="R89bc59698eec447e"/>
    <p:sldId xmlns:r="http://schemas.openxmlformats.org/officeDocument/2006/relationships" id="258" r:id="Rdc0fe11169e545f3"/>
    <p:sldId xmlns:r="http://schemas.openxmlformats.org/officeDocument/2006/relationships" id="259" r:id="R68c32981cafd4d99"/>
    <p:sldId xmlns:r="http://schemas.openxmlformats.org/officeDocument/2006/relationships" id="260" r:id="R99d8b5a31f2f4c7b"/>
    <p:sldId xmlns:r="http://schemas.openxmlformats.org/officeDocument/2006/relationships" id="261" r:id="R4d69c60cf503438e"/>
    <p:sldId xmlns:r="http://schemas.openxmlformats.org/officeDocument/2006/relationships" id="262" r:id="R376d3fe07b664d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ee451f06b54235" /><Relationship Type="http://schemas.openxmlformats.org/officeDocument/2006/relationships/slide" Target="/ppt/slides/slide1.xml" Id="R15bc9bf366c64e97" /><Relationship Type="http://schemas.openxmlformats.org/officeDocument/2006/relationships/slide" Target="/ppt/slides/slide2.xml" Id="R89bc59698eec447e" /><Relationship Type="http://schemas.openxmlformats.org/officeDocument/2006/relationships/slide" Target="/ppt/slides/slide3.xml" Id="Rdc0fe11169e545f3" /><Relationship Type="http://schemas.openxmlformats.org/officeDocument/2006/relationships/slide" Target="/ppt/slides/slide4.xml" Id="R68c32981cafd4d99" /><Relationship Type="http://schemas.openxmlformats.org/officeDocument/2006/relationships/slide" Target="/ppt/slides/slide5.xml" Id="R99d8b5a31f2f4c7b" /><Relationship Type="http://schemas.openxmlformats.org/officeDocument/2006/relationships/slide" Target="/ppt/slides/slide6.xml" Id="R4d69c60cf503438e" /><Relationship Type="http://schemas.openxmlformats.org/officeDocument/2006/relationships/slide" Target="/ppt/slides/slide7.xml" Id="R376d3fe07b664d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a18acec69b4b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632d6030d4a36" /><Relationship Type="http://schemas.openxmlformats.org/officeDocument/2006/relationships/theme" Target="/ppt/slideMasters/theme/theme1.xml" Id="R2c414244d90642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2632d6030d4a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c469aaa464e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8ce104e3c40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a9903970946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6aeb620274e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275cc14d54f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c24c0a2dd4f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61d0c97cb4b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RESULTAT REGNSKAP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 HOLDING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2 485 359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15 250 170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20 746 215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AXIOS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FLUGSTAD CONSULTING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STENSENG MATS ERIK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 HOLDING AS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AAS-ENG HÅKON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BJERKESTRAND ANITA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922 276 366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