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fa14bcb38b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c33f1826540f9"/>
  </p:sldMasterIdLst>
  <p:sldIdLst>
    <p:sldId xmlns:r="http://schemas.openxmlformats.org/officeDocument/2006/relationships" id="256" r:id="Rc9946e55b1944864"/>
    <p:sldId xmlns:r="http://schemas.openxmlformats.org/officeDocument/2006/relationships" id="257" r:id="R610260e091bf436c"/>
    <p:sldId xmlns:r="http://schemas.openxmlformats.org/officeDocument/2006/relationships" id="258" r:id="R1311004d413e4ae9"/>
    <p:sldId xmlns:r="http://schemas.openxmlformats.org/officeDocument/2006/relationships" id="259" r:id="Re5ed3413898648a6"/>
    <p:sldId xmlns:r="http://schemas.openxmlformats.org/officeDocument/2006/relationships" id="260" r:id="R5a121be3591343b9"/>
    <p:sldId xmlns:r="http://schemas.openxmlformats.org/officeDocument/2006/relationships" id="261" r:id="R8d02a8dfb0b5453a"/>
    <p:sldId xmlns:r="http://schemas.openxmlformats.org/officeDocument/2006/relationships" id="262" r:id="Re7a8a380f145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c33f1826540f9" /><Relationship Type="http://schemas.openxmlformats.org/officeDocument/2006/relationships/slide" Target="/ppt/slides/slide1.xml" Id="Rc9946e55b1944864" /><Relationship Type="http://schemas.openxmlformats.org/officeDocument/2006/relationships/slide" Target="/ppt/slides/slide2.xml" Id="R610260e091bf436c" /><Relationship Type="http://schemas.openxmlformats.org/officeDocument/2006/relationships/slide" Target="/ppt/slides/slide3.xml" Id="R1311004d413e4ae9" /><Relationship Type="http://schemas.openxmlformats.org/officeDocument/2006/relationships/slide" Target="/ppt/slides/slide4.xml" Id="Re5ed3413898648a6" /><Relationship Type="http://schemas.openxmlformats.org/officeDocument/2006/relationships/slide" Target="/ppt/slides/slide5.xml" Id="R5a121be3591343b9" /><Relationship Type="http://schemas.openxmlformats.org/officeDocument/2006/relationships/slide" Target="/ppt/slides/slide6.xml" Id="R8d02a8dfb0b5453a" /><Relationship Type="http://schemas.openxmlformats.org/officeDocument/2006/relationships/slide" Target="/ppt/slides/slide7.xml" Id="Re7a8a380f145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30e2c736c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28c7cf5c04587" /><Relationship Type="http://schemas.openxmlformats.org/officeDocument/2006/relationships/theme" Target="/ppt/slideMasters/theme/theme1.xml" Id="Rb1773e135b89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28c7cf5c0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a3e9552cf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4c004e695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a46710c25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05948eaad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cff6cec5a4d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882331c8843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c159f7ff9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SOLEM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ACCOUNTING AS ble etablert [år] og holder til i Tanem.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4 197 368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SOLEM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Torvullvegen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7549 Tanem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922 308 667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ACCOUNTING AS</a:t>
            </a:r>
          </a:p>
        </p:txBody>
      </p:sp>
    </p:spTree>
  </p:cSld>
  <p:clrMapOvr>
    <a:masterClrMapping xmlns:a="http://schemas.openxmlformats.org/drawingml/2006/main"/>
  </p:clrMapOvr>
</p:sld>
</file>