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7016893ed4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6b548172b4bd3"/>
  </p:sldMasterIdLst>
  <p:sldIdLst>
    <p:sldId xmlns:r="http://schemas.openxmlformats.org/officeDocument/2006/relationships" id="256" r:id="R1f0cdc678fd940ab"/>
    <p:sldId xmlns:r="http://schemas.openxmlformats.org/officeDocument/2006/relationships" id="257" r:id="R7be2f0c75d614752"/>
    <p:sldId xmlns:r="http://schemas.openxmlformats.org/officeDocument/2006/relationships" id="258" r:id="R01f1f7cc0e154f3d"/>
    <p:sldId xmlns:r="http://schemas.openxmlformats.org/officeDocument/2006/relationships" id="259" r:id="Rde585fe1b3564acf"/>
    <p:sldId xmlns:r="http://schemas.openxmlformats.org/officeDocument/2006/relationships" id="260" r:id="R9308a70cba3e41e9"/>
    <p:sldId xmlns:r="http://schemas.openxmlformats.org/officeDocument/2006/relationships" id="261" r:id="R400c691046b44ca4"/>
    <p:sldId xmlns:r="http://schemas.openxmlformats.org/officeDocument/2006/relationships" id="262" r:id="Rdc79d57af12f4c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6b548172b4bd3" /><Relationship Type="http://schemas.openxmlformats.org/officeDocument/2006/relationships/slide" Target="/ppt/slides/slide1.xml" Id="R1f0cdc678fd940ab" /><Relationship Type="http://schemas.openxmlformats.org/officeDocument/2006/relationships/slide" Target="/ppt/slides/slide2.xml" Id="R7be2f0c75d614752" /><Relationship Type="http://schemas.openxmlformats.org/officeDocument/2006/relationships/slide" Target="/ppt/slides/slide3.xml" Id="R01f1f7cc0e154f3d" /><Relationship Type="http://schemas.openxmlformats.org/officeDocument/2006/relationships/slide" Target="/ppt/slides/slide4.xml" Id="Rde585fe1b3564acf" /><Relationship Type="http://schemas.openxmlformats.org/officeDocument/2006/relationships/slide" Target="/ppt/slides/slide5.xml" Id="R9308a70cba3e41e9" /><Relationship Type="http://schemas.openxmlformats.org/officeDocument/2006/relationships/slide" Target="/ppt/slides/slide6.xml" Id="R400c691046b44ca4" /><Relationship Type="http://schemas.openxmlformats.org/officeDocument/2006/relationships/slide" Target="/ppt/slides/slide7.xml" Id="Rdc79d57af12f4c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dbc120a4a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707a13ce3423c" /><Relationship Type="http://schemas.openxmlformats.org/officeDocument/2006/relationships/theme" Target="/ppt/slideMasters/theme/theme1.xml" Id="R96a1e28212e5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707a13ce3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6ee63171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f0afcb4d46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1ed9408274b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f31b21e5d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69fde0554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80aded1b8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5af271497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PRYTZ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PRYTZ AS ble etablert [år] og holder til i Bangsund.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13 525 716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PRYTZ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Prytz, Bangsundvegen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7822 Bangsund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prytzas@gmail.com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922 335 907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