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ffc745458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59bcfe1ee4289"/>
  </p:sldMasterIdLst>
  <p:sldIdLst>
    <p:sldId xmlns:r="http://schemas.openxmlformats.org/officeDocument/2006/relationships" id="256" r:id="R8279cbfb712443b6"/>
    <p:sldId xmlns:r="http://schemas.openxmlformats.org/officeDocument/2006/relationships" id="257" r:id="R63b0d055e6dd4ed6"/>
    <p:sldId xmlns:r="http://schemas.openxmlformats.org/officeDocument/2006/relationships" id="258" r:id="R3d5f81b544f94092"/>
    <p:sldId xmlns:r="http://schemas.openxmlformats.org/officeDocument/2006/relationships" id="259" r:id="Rcf00b954024146d0"/>
    <p:sldId xmlns:r="http://schemas.openxmlformats.org/officeDocument/2006/relationships" id="260" r:id="R35a53c9e514846c0"/>
    <p:sldId xmlns:r="http://schemas.openxmlformats.org/officeDocument/2006/relationships" id="261" r:id="R698c6c0581cb44b7"/>
    <p:sldId xmlns:r="http://schemas.openxmlformats.org/officeDocument/2006/relationships" id="262" r:id="R92bd5ab837b9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59bcfe1ee4289" /><Relationship Type="http://schemas.openxmlformats.org/officeDocument/2006/relationships/slide" Target="/ppt/slides/slide1.xml" Id="R8279cbfb712443b6" /><Relationship Type="http://schemas.openxmlformats.org/officeDocument/2006/relationships/slide" Target="/ppt/slides/slide2.xml" Id="R63b0d055e6dd4ed6" /><Relationship Type="http://schemas.openxmlformats.org/officeDocument/2006/relationships/slide" Target="/ppt/slides/slide3.xml" Id="R3d5f81b544f94092" /><Relationship Type="http://schemas.openxmlformats.org/officeDocument/2006/relationships/slide" Target="/ppt/slides/slide4.xml" Id="Rcf00b954024146d0" /><Relationship Type="http://schemas.openxmlformats.org/officeDocument/2006/relationships/slide" Target="/ppt/slides/slide5.xml" Id="R35a53c9e514846c0" /><Relationship Type="http://schemas.openxmlformats.org/officeDocument/2006/relationships/slide" Target="/ppt/slides/slide6.xml" Id="R698c6c0581cb44b7" /><Relationship Type="http://schemas.openxmlformats.org/officeDocument/2006/relationships/slide" Target="/ppt/slides/slide7.xml" Id="R92bd5ab837b9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d3d13a4a4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76f1d4b341e3" /><Relationship Type="http://schemas.openxmlformats.org/officeDocument/2006/relationships/theme" Target="/ppt/slideMasters/theme/theme1.xml" Id="R3d52f7fbcd07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276f1d4b3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19d66a6f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471cae14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586db06b4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33d831268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7ba183a5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c26f0917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d5c08e60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