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6be54978b0149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b1cc2c42a34eda"/>
  </p:sldMasterIdLst>
  <p:sldIdLst>
    <p:sldId xmlns:r="http://schemas.openxmlformats.org/officeDocument/2006/relationships" id="256" r:id="R9160a650bbec4b1d"/>
    <p:sldId xmlns:r="http://schemas.openxmlformats.org/officeDocument/2006/relationships" id="257" r:id="R80f4a8b3e07149f0"/>
    <p:sldId xmlns:r="http://schemas.openxmlformats.org/officeDocument/2006/relationships" id="258" r:id="R43525fb8366c41d6"/>
    <p:sldId xmlns:r="http://schemas.openxmlformats.org/officeDocument/2006/relationships" id="259" r:id="R6d11011f8c4d4f2f"/>
    <p:sldId xmlns:r="http://schemas.openxmlformats.org/officeDocument/2006/relationships" id="260" r:id="Rffd3240776494e46"/>
    <p:sldId xmlns:r="http://schemas.openxmlformats.org/officeDocument/2006/relationships" id="261" r:id="R362bf2a673004726"/>
    <p:sldId xmlns:r="http://schemas.openxmlformats.org/officeDocument/2006/relationships" id="262" r:id="R0051570049d046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b1cc2c42a34eda" /><Relationship Type="http://schemas.openxmlformats.org/officeDocument/2006/relationships/slide" Target="/ppt/slides/slide1.xml" Id="R9160a650bbec4b1d" /><Relationship Type="http://schemas.openxmlformats.org/officeDocument/2006/relationships/slide" Target="/ppt/slides/slide2.xml" Id="R80f4a8b3e07149f0" /><Relationship Type="http://schemas.openxmlformats.org/officeDocument/2006/relationships/slide" Target="/ppt/slides/slide3.xml" Id="R43525fb8366c41d6" /><Relationship Type="http://schemas.openxmlformats.org/officeDocument/2006/relationships/slide" Target="/ppt/slides/slide4.xml" Id="R6d11011f8c4d4f2f" /><Relationship Type="http://schemas.openxmlformats.org/officeDocument/2006/relationships/slide" Target="/ppt/slides/slide5.xml" Id="Rffd3240776494e46" /><Relationship Type="http://schemas.openxmlformats.org/officeDocument/2006/relationships/slide" Target="/ppt/slides/slide6.xml" Id="R362bf2a673004726" /><Relationship Type="http://schemas.openxmlformats.org/officeDocument/2006/relationships/slide" Target="/ppt/slides/slide7.xml" Id="R0051570049d046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ba75e741834f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48135f1f804675" /><Relationship Type="http://schemas.openxmlformats.org/officeDocument/2006/relationships/theme" Target="/ppt/slideMasters/theme/theme1.xml" Id="Rc95ba9733ee249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48135f1f8046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b0bf0bb0c44f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2d23bf10344b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d71106f05740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b96863c94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4fee55cf744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ce9ef00544b7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d877dcfc8c42b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REGNSKAPSHUSET BORG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REGNSKAPSHUSET BORG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24 475 992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3 420 743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2 771 938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449 535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6 740 816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CREAR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Strandveien 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7067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922 364 184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REGNSKAPSHUSET BORG AS</a:t>
            </a:r>
          </a:p>
        </p:txBody>
      </p:sp>
    </p:spTree>
  </p:cSld>
  <p:clrMapOvr>
    <a:masterClrMapping xmlns:a="http://schemas.openxmlformats.org/drawingml/2006/main"/>
  </p:clrMapOvr>
</p:sld>
</file>