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b52d88c8bf43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770faf09b542cf"/>
  </p:sldMasterIdLst>
  <p:sldIdLst>
    <p:sldId xmlns:r="http://schemas.openxmlformats.org/officeDocument/2006/relationships" id="256" r:id="R8daf6ca1b6a4461d"/>
    <p:sldId xmlns:r="http://schemas.openxmlformats.org/officeDocument/2006/relationships" id="257" r:id="R1fc054234f8d4015"/>
    <p:sldId xmlns:r="http://schemas.openxmlformats.org/officeDocument/2006/relationships" id="258" r:id="Rf0c8d27d2e5a4823"/>
    <p:sldId xmlns:r="http://schemas.openxmlformats.org/officeDocument/2006/relationships" id="259" r:id="Rb679dc81c7ea4492"/>
    <p:sldId xmlns:r="http://schemas.openxmlformats.org/officeDocument/2006/relationships" id="260" r:id="R280508fada5a4ea7"/>
    <p:sldId xmlns:r="http://schemas.openxmlformats.org/officeDocument/2006/relationships" id="261" r:id="Rd01abce10c944825"/>
    <p:sldId xmlns:r="http://schemas.openxmlformats.org/officeDocument/2006/relationships" id="262" r:id="R90cc3b3b1d6a4b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770faf09b542cf" /><Relationship Type="http://schemas.openxmlformats.org/officeDocument/2006/relationships/slide" Target="/ppt/slides/slide1.xml" Id="R8daf6ca1b6a4461d" /><Relationship Type="http://schemas.openxmlformats.org/officeDocument/2006/relationships/slide" Target="/ppt/slides/slide2.xml" Id="R1fc054234f8d4015" /><Relationship Type="http://schemas.openxmlformats.org/officeDocument/2006/relationships/slide" Target="/ppt/slides/slide3.xml" Id="Rf0c8d27d2e5a4823" /><Relationship Type="http://schemas.openxmlformats.org/officeDocument/2006/relationships/slide" Target="/ppt/slides/slide4.xml" Id="Rb679dc81c7ea4492" /><Relationship Type="http://schemas.openxmlformats.org/officeDocument/2006/relationships/slide" Target="/ppt/slides/slide5.xml" Id="R280508fada5a4ea7" /><Relationship Type="http://schemas.openxmlformats.org/officeDocument/2006/relationships/slide" Target="/ppt/slides/slide6.xml" Id="Rd01abce10c944825" /><Relationship Type="http://schemas.openxmlformats.org/officeDocument/2006/relationships/slide" Target="/ppt/slides/slide7.xml" Id="R90cc3b3b1d6a4b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15000d91c14b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6da9e38a049a7" /><Relationship Type="http://schemas.openxmlformats.org/officeDocument/2006/relationships/theme" Target="/ppt/slideMasters/theme/theme1.xml" Id="R90aaf91902ea49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06da9e38a049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3783577c34a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2e1a6395a247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5333a38964e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0ab626421c48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447449918a4c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ccd496a024b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765589895146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REGNSKAPSSERVICE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15 332 795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2 662 284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2 175 748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2 735 709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6 712 166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FRANTZEN ANNE-GRETE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VIDAR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LAGET ERIK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REGNSKAPSSERVICE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Alexander Kiellands gate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80 13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922 376 883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REGNSKAPSSERVICE AS</a:t>
            </a:r>
          </a:p>
        </p:txBody>
      </p:sp>
    </p:spTree>
  </p:cSld>
  <p:clrMapOvr>
    <a:masterClrMapping xmlns:a="http://schemas.openxmlformats.org/drawingml/2006/main"/>
  </p:clrMapOvr>
</p:sld>
</file>