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1ef05eb64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a23d3767d4c2b"/>
  </p:sldMasterIdLst>
  <p:sldIdLst>
    <p:sldId xmlns:r="http://schemas.openxmlformats.org/officeDocument/2006/relationships" id="256" r:id="R6a4cf710e77c4dfc"/>
    <p:sldId xmlns:r="http://schemas.openxmlformats.org/officeDocument/2006/relationships" id="257" r:id="R15807caf82534bd7"/>
    <p:sldId xmlns:r="http://schemas.openxmlformats.org/officeDocument/2006/relationships" id="258" r:id="R12825026faae4787"/>
    <p:sldId xmlns:r="http://schemas.openxmlformats.org/officeDocument/2006/relationships" id="259" r:id="Rcb3fa53cfc204fed"/>
    <p:sldId xmlns:r="http://schemas.openxmlformats.org/officeDocument/2006/relationships" id="260" r:id="R537212eb7f45498c"/>
    <p:sldId xmlns:r="http://schemas.openxmlformats.org/officeDocument/2006/relationships" id="261" r:id="R311896a57851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a23d3767d4c2b" /><Relationship Type="http://schemas.openxmlformats.org/officeDocument/2006/relationships/slide" Target="/ppt/slides/slide1.xml" Id="R6a4cf710e77c4dfc" /><Relationship Type="http://schemas.openxmlformats.org/officeDocument/2006/relationships/slide" Target="/ppt/slides/slide2.xml" Id="R15807caf82534bd7" /><Relationship Type="http://schemas.openxmlformats.org/officeDocument/2006/relationships/slide" Target="/ppt/slides/slide3.xml" Id="R12825026faae4787" /><Relationship Type="http://schemas.openxmlformats.org/officeDocument/2006/relationships/slide" Target="/ppt/slides/slide4.xml" Id="Rcb3fa53cfc204fed" /><Relationship Type="http://schemas.openxmlformats.org/officeDocument/2006/relationships/slide" Target="/ppt/slides/slide5.xml" Id="R537212eb7f45498c" /><Relationship Type="http://schemas.openxmlformats.org/officeDocument/2006/relationships/slide" Target="/ppt/slides/slide6.xml" Id="R311896a57851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93e304f17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a3a6609145ea" /><Relationship Type="http://schemas.openxmlformats.org/officeDocument/2006/relationships/theme" Target="/ppt/slideMasters/theme/theme1.xml" Id="R9c686c6fd479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9a3a66091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a35f81423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955ff792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4ae33ced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41e06780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5e35858d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eea97418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FOLKEUNIVERSITETET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FOLKEUNIVERSITETET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