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369f539ff48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3b2026778c469c"/>
  </p:sldMasterIdLst>
  <p:sldIdLst>
    <p:sldId xmlns:r="http://schemas.openxmlformats.org/officeDocument/2006/relationships" id="256" r:id="Ra97d2e132801478c"/>
    <p:sldId xmlns:r="http://schemas.openxmlformats.org/officeDocument/2006/relationships" id="257" r:id="R3f7b16d1aee542a1"/>
    <p:sldId xmlns:r="http://schemas.openxmlformats.org/officeDocument/2006/relationships" id="258" r:id="Rb8fc95fba9d04601"/>
    <p:sldId xmlns:r="http://schemas.openxmlformats.org/officeDocument/2006/relationships" id="259" r:id="R60db12720dd74c74"/>
    <p:sldId xmlns:r="http://schemas.openxmlformats.org/officeDocument/2006/relationships" id="260" r:id="Ra1b8f76b94a2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b2026778c469c" /><Relationship Type="http://schemas.openxmlformats.org/officeDocument/2006/relationships/slide" Target="/ppt/slides/slide1.xml" Id="Ra97d2e132801478c" /><Relationship Type="http://schemas.openxmlformats.org/officeDocument/2006/relationships/slide" Target="/ppt/slides/slide2.xml" Id="R3f7b16d1aee542a1" /><Relationship Type="http://schemas.openxmlformats.org/officeDocument/2006/relationships/slide" Target="/ppt/slides/slide3.xml" Id="Rb8fc95fba9d04601" /><Relationship Type="http://schemas.openxmlformats.org/officeDocument/2006/relationships/slide" Target="/ppt/slides/slide4.xml" Id="R60db12720dd74c74" /><Relationship Type="http://schemas.openxmlformats.org/officeDocument/2006/relationships/slide" Target="/ppt/slides/slide5.xml" Id="Ra1b8f76b94a2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1e4bd57ad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72b84bc5447a8" /><Relationship Type="http://schemas.openxmlformats.org/officeDocument/2006/relationships/theme" Target="/ppt/slideMasters/theme/theme1.xml" Id="R66e49308b8044f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72b84bc54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ba08d44d447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4d1e47b77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ba06608ba4b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59b8e23c3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2d2ce11c7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KOMMUNE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Birkelands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922 421 498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