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33ad3c690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e3d17e4fd4dab"/>
  </p:sldMasterIdLst>
  <p:sldIdLst>
    <p:sldId xmlns:r="http://schemas.openxmlformats.org/officeDocument/2006/relationships" id="256" r:id="Rcf2a4e53ba88432f"/>
    <p:sldId xmlns:r="http://schemas.openxmlformats.org/officeDocument/2006/relationships" id="257" r:id="Rea726f7713cf4e1b"/>
    <p:sldId xmlns:r="http://schemas.openxmlformats.org/officeDocument/2006/relationships" id="258" r:id="R1164ae716a334dde"/>
    <p:sldId xmlns:r="http://schemas.openxmlformats.org/officeDocument/2006/relationships" id="259" r:id="R1c771ab499194c81"/>
    <p:sldId xmlns:r="http://schemas.openxmlformats.org/officeDocument/2006/relationships" id="260" r:id="R2b15c07c947e4f06"/>
    <p:sldId xmlns:r="http://schemas.openxmlformats.org/officeDocument/2006/relationships" id="261" r:id="R3fe11d43523543d0"/>
    <p:sldId xmlns:r="http://schemas.openxmlformats.org/officeDocument/2006/relationships" id="262" r:id="R3f9f8157c00a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e3d17e4fd4dab" /><Relationship Type="http://schemas.openxmlformats.org/officeDocument/2006/relationships/slide" Target="/ppt/slides/slide1.xml" Id="Rcf2a4e53ba88432f" /><Relationship Type="http://schemas.openxmlformats.org/officeDocument/2006/relationships/slide" Target="/ppt/slides/slide2.xml" Id="Rea726f7713cf4e1b" /><Relationship Type="http://schemas.openxmlformats.org/officeDocument/2006/relationships/slide" Target="/ppt/slides/slide3.xml" Id="R1164ae716a334dde" /><Relationship Type="http://schemas.openxmlformats.org/officeDocument/2006/relationships/slide" Target="/ppt/slides/slide4.xml" Id="R1c771ab499194c81" /><Relationship Type="http://schemas.openxmlformats.org/officeDocument/2006/relationships/slide" Target="/ppt/slides/slide5.xml" Id="R2b15c07c947e4f06" /><Relationship Type="http://schemas.openxmlformats.org/officeDocument/2006/relationships/slide" Target="/ppt/slides/slide6.xml" Id="R3fe11d43523543d0" /><Relationship Type="http://schemas.openxmlformats.org/officeDocument/2006/relationships/slide" Target="/ppt/slides/slide7.xml" Id="R3f9f8157c00a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17b85ed62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ef439b6d47c9" /><Relationship Type="http://schemas.openxmlformats.org/officeDocument/2006/relationships/theme" Target="/ppt/slideMasters/theme/theme1.xml" Id="R3e3cfe5fd226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8ef439b6d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48346371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303154689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5272d8df5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54edbb715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c9483e4d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6c4df94f4a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d2bb21456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HAVKATT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HAVKATT INVEST AS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ROSS HILLESTAD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Ross Hillestad, Presteheia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922 550 409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