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a4910a86e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3e0fed4fc4460"/>
  </p:sldMasterIdLst>
  <p:sldIdLst>
    <p:sldId xmlns:r="http://schemas.openxmlformats.org/officeDocument/2006/relationships" id="256" r:id="R52bade9e67b14f30"/>
    <p:sldId xmlns:r="http://schemas.openxmlformats.org/officeDocument/2006/relationships" id="257" r:id="R83a09c21642a4fed"/>
    <p:sldId xmlns:r="http://schemas.openxmlformats.org/officeDocument/2006/relationships" id="258" r:id="Ra77669d75a5948b6"/>
    <p:sldId xmlns:r="http://schemas.openxmlformats.org/officeDocument/2006/relationships" id="259" r:id="R7e100876926247ee"/>
    <p:sldId xmlns:r="http://schemas.openxmlformats.org/officeDocument/2006/relationships" id="260" r:id="Rbf7881308faa498f"/>
    <p:sldId xmlns:r="http://schemas.openxmlformats.org/officeDocument/2006/relationships" id="261" r:id="Rea1035481ade4b0e"/>
    <p:sldId xmlns:r="http://schemas.openxmlformats.org/officeDocument/2006/relationships" id="262" r:id="R79b057ccbd19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3e0fed4fc4460" /><Relationship Type="http://schemas.openxmlformats.org/officeDocument/2006/relationships/slide" Target="/ppt/slides/slide1.xml" Id="R52bade9e67b14f30" /><Relationship Type="http://schemas.openxmlformats.org/officeDocument/2006/relationships/slide" Target="/ppt/slides/slide2.xml" Id="R83a09c21642a4fed" /><Relationship Type="http://schemas.openxmlformats.org/officeDocument/2006/relationships/slide" Target="/ppt/slides/slide3.xml" Id="Ra77669d75a5948b6" /><Relationship Type="http://schemas.openxmlformats.org/officeDocument/2006/relationships/slide" Target="/ppt/slides/slide4.xml" Id="R7e100876926247ee" /><Relationship Type="http://schemas.openxmlformats.org/officeDocument/2006/relationships/slide" Target="/ppt/slides/slide5.xml" Id="Rbf7881308faa498f" /><Relationship Type="http://schemas.openxmlformats.org/officeDocument/2006/relationships/slide" Target="/ppt/slides/slide6.xml" Id="Rea1035481ade4b0e" /><Relationship Type="http://schemas.openxmlformats.org/officeDocument/2006/relationships/slide" Target="/ppt/slides/slide7.xml" Id="R79b057ccbd19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50e0428a1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a320e17b3454d" /><Relationship Type="http://schemas.openxmlformats.org/officeDocument/2006/relationships/theme" Target="/ppt/slideMasters/theme/theme1.xml" Id="R24fab2fed137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a320e17b3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d572ffaa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aff395bac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3f46d5f5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9b28b2990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ce57d90ad41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de2301f0d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ca8b2dca8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1 147 300 554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68 208 267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53 245 065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87 928 146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445 215 627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