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8268b3280048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0d92a2188d42b5"/>
  </p:sldMasterIdLst>
  <p:sldIdLst>
    <p:sldId xmlns:r="http://schemas.openxmlformats.org/officeDocument/2006/relationships" id="256" r:id="R98288984ccca4f65"/>
    <p:sldId xmlns:r="http://schemas.openxmlformats.org/officeDocument/2006/relationships" id="257" r:id="R310f75a2c30d4cd2"/>
    <p:sldId xmlns:r="http://schemas.openxmlformats.org/officeDocument/2006/relationships" id="258" r:id="R7796a9a8e0c04911"/>
    <p:sldId xmlns:r="http://schemas.openxmlformats.org/officeDocument/2006/relationships" id="259" r:id="R5cd3b687bde84dc9"/>
    <p:sldId xmlns:r="http://schemas.openxmlformats.org/officeDocument/2006/relationships" id="260" r:id="R3ec6e6f78cbb4a75"/>
    <p:sldId xmlns:r="http://schemas.openxmlformats.org/officeDocument/2006/relationships" id="261" r:id="Re624147835454511"/>
    <p:sldId xmlns:r="http://schemas.openxmlformats.org/officeDocument/2006/relationships" id="262" r:id="R07ee9d30b99a4a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d92a2188d42b5" /><Relationship Type="http://schemas.openxmlformats.org/officeDocument/2006/relationships/slide" Target="/ppt/slides/slide1.xml" Id="R98288984ccca4f65" /><Relationship Type="http://schemas.openxmlformats.org/officeDocument/2006/relationships/slide" Target="/ppt/slides/slide2.xml" Id="R310f75a2c30d4cd2" /><Relationship Type="http://schemas.openxmlformats.org/officeDocument/2006/relationships/slide" Target="/ppt/slides/slide3.xml" Id="R7796a9a8e0c04911" /><Relationship Type="http://schemas.openxmlformats.org/officeDocument/2006/relationships/slide" Target="/ppt/slides/slide4.xml" Id="R5cd3b687bde84dc9" /><Relationship Type="http://schemas.openxmlformats.org/officeDocument/2006/relationships/slide" Target="/ppt/slides/slide5.xml" Id="R3ec6e6f78cbb4a75" /><Relationship Type="http://schemas.openxmlformats.org/officeDocument/2006/relationships/slide" Target="/ppt/slides/slide6.xml" Id="Re624147835454511" /><Relationship Type="http://schemas.openxmlformats.org/officeDocument/2006/relationships/slide" Target="/ppt/slides/slide7.xml" Id="R07ee9d30b99a4a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882ddab9b47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fb3a4503e4a0b" /><Relationship Type="http://schemas.openxmlformats.org/officeDocument/2006/relationships/theme" Target="/ppt/slideMasters/theme/theme1.xml" Id="R7e85c4e1156241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dfb3a4503e4a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53ad7ecf6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4d2a04ad24c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5943633e64e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98b2cca3748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13a05355542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a42acac3f4e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071f5b7da42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EVENSKJER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EVENSKJER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4 050 060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6 391 649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JOHNSEN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STIAN JENSEN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CHRISTIN HØGÅS LANDSHOLM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922 749 590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EVENSKJER HOLDING AS</a:t>
            </a:r>
          </a:p>
        </p:txBody>
      </p:sp>
    </p:spTree>
  </p:cSld>
  <p:clrMapOvr>
    <a:masterClrMapping xmlns:a="http://schemas.openxmlformats.org/drawingml/2006/main"/>
  </p:clrMapOvr>
</p:sld>
</file>