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50832518146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a7e5c79cd46d3"/>
  </p:sldMasterIdLst>
  <p:sldIdLst>
    <p:sldId xmlns:r="http://schemas.openxmlformats.org/officeDocument/2006/relationships" id="256" r:id="R29de8df27c054e2e"/>
    <p:sldId xmlns:r="http://schemas.openxmlformats.org/officeDocument/2006/relationships" id="257" r:id="R47fdea9849044d7a"/>
    <p:sldId xmlns:r="http://schemas.openxmlformats.org/officeDocument/2006/relationships" id="258" r:id="Ra860b4868f0840ee"/>
    <p:sldId xmlns:r="http://schemas.openxmlformats.org/officeDocument/2006/relationships" id="259" r:id="R64189dea5e624b6a"/>
    <p:sldId xmlns:r="http://schemas.openxmlformats.org/officeDocument/2006/relationships" id="260" r:id="Ra2f97f5b2a0641ec"/>
    <p:sldId xmlns:r="http://schemas.openxmlformats.org/officeDocument/2006/relationships" id="261" r:id="R701e6cbb7a2648bf"/>
    <p:sldId xmlns:r="http://schemas.openxmlformats.org/officeDocument/2006/relationships" id="262" r:id="R51294a6ef3a541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a7e5c79cd46d3" /><Relationship Type="http://schemas.openxmlformats.org/officeDocument/2006/relationships/slide" Target="/ppt/slides/slide1.xml" Id="R29de8df27c054e2e" /><Relationship Type="http://schemas.openxmlformats.org/officeDocument/2006/relationships/slide" Target="/ppt/slides/slide2.xml" Id="R47fdea9849044d7a" /><Relationship Type="http://schemas.openxmlformats.org/officeDocument/2006/relationships/slide" Target="/ppt/slides/slide3.xml" Id="Ra860b4868f0840ee" /><Relationship Type="http://schemas.openxmlformats.org/officeDocument/2006/relationships/slide" Target="/ppt/slides/slide4.xml" Id="R64189dea5e624b6a" /><Relationship Type="http://schemas.openxmlformats.org/officeDocument/2006/relationships/slide" Target="/ppt/slides/slide5.xml" Id="Ra2f97f5b2a0641ec" /><Relationship Type="http://schemas.openxmlformats.org/officeDocument/2006/relationships/slide" Target="/ppt/slides/slide6.xml" Id="R701e6cbb7a2648bf" /><Relationship Type="http://schemas.openxmlformats.org/officeDocument/2006/relationships/slide" Target="/ppt/slides/slide7.xml" Id="R51294a6ef3a541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4d8377d8e43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6329844114fe3" /><Relationship Type="http://schemas.openxmlformats.org/officeDocument/2006/relationships/theme" Target="/ppt/slideMasters/theme/theme1.xml" Id="R23b4ff58855a44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46329844114f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315a2adf64b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964f5f5f243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120c80c65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2fb5dd56f4a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212a5c12e4e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bb2ccdcf844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65e8395c541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PARTNER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PARTNER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132 057 325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46 820 604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AAKER SØLVI LØBØ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AUSTENÅ ELLEN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HADLER CHRISTIAN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HØIJORD FREDRIK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NILS FRODE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STENHAMAR AKSEL BØE  –  11,1 %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922 829 845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PARTNER REVISJON AS</a:t>
            </a:r>
          </a:p>
        </p:txBody>
      </p:sp>
    </p:spTree>
  </p:cSld>
  <p:clrMapOvr>
    <a:masterClrMapping xmlns:a="http://schemas.openxmlformats.org/drawingml/2006/main"/>
  </p:clrMapOvr>
</p:sld>
</file>