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cfe85382c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87230bc864fa9"/>
  </p:sldMasterIdLst>
  <p:sldIdLst>
    <p:sldId xmlns:r="http://schemas.openxmlformats.org/officeDocument/2006/relationships" id="256" r:id="Rc9fef75a8b5b472b"/>
    <p:sldId xmlns:r="http://schemas.openxmlformats.org/officeDocument/2006/relationships" id="257" r:id="Rd8f2d459a5834067"/>
    <p:sldId xmlns:r="http://schemas.openxmlformats.org/officeDocument/2006/relationships" id="258" r:id="Rceb4f16ae8d8482a"/>
    <p:sldId xmlns:r="http://schemas.openxmlformats.org/officeDocument/2006/relationships" id="259" r:id="R23bfae5e97ec4f7c"/>
    <p:sldId xmlns:r="http://schemas.openxmlformats.org/officeDocument/2006/relationships" id="260" r:id="Rff12bc8db7344d07"/>
    <p:sldId xmlns:r="http://schemas.openxmlformats.org/officeDocument/2006/relationships" id="261" r:id="R170fa0ede8b54346"/>
    <p:sldId xmlns:r="http://schemas.openxmlformats.org/officeDocument/2006/relationships" id="262" r:id="R4743aef2c5cb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87230bc864fa9" /><Relationship Type="http://schemas.openxmlformats.org/officeDocument/2006/relationships/slide" Target="/ppt/slides/slide1.xml" Id="Rc9fef75a8b5b472b" /><Relationship Type="http://schemas.openxmlformats.org/officeDocument/2006/relationships/slide" Target="/ppt/slides/slide2.xml" Id="Rd8f2d459a5834067" /><Relationship Type="http://schemas.openxmlformats.org/officeDocument/2006/relationships/slide" Target="/ppt/slides/slide3.xml" Id="Rceb4f16ae8d8482a" /><Relationship Type="http://schemas.openxmlformats.org/officeDocument/2006/relationships/slide" Target="/ppt/slides/slide4.xml" Id="R23bfae5e97ec4f7c" /><Relationship Type="http://schemas.openxmlformats.org/officeDocument/2006/relationships/slide" Target="/ppt/slides/slide5.xml" Id="Rff12bc8db7344d07" /><Relationship Type="http://schemas.openxmlformats.org/officeDocument/2006/relationships/slide" Target="/ppt/slides/slide6.xml" Id="R170fa0ede8b54346" /><Relationship Type="http://schemas.openxmlformats.org/officeDocument/2006/relationships/slide" Target="/ppt/slides/slide7.xml" Id="R4743aef2c5cb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6c551ae85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45dc29c14ca2" /><Relationship Type="http://schemas.openxmlformats.org/officeDocument/2006/relationships/theme" Target="/ppt/slideMasters/theme/theme1.xml" Id="Rab2a404a96ed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a45dc29c1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7f13e5cce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5b8d24a5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bdea5706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d5a40f67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d2135958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40e68c161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170e0909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TAPTO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TAPTO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3 062 994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MESEL BØE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BØE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Brattlandstræet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922 949 018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