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86ec1847bdb436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4c2aaecf56446e3"/>
  </p:sldMasterIdLst>
  <p:sldIdLst>
    <p:sldId xmlns:r="http://schemas.openxmlformats.org/officeDocument/2006/relationships" id="256" r:id="R64c69a319292478b"/>
    <p:sldId xmlns:r="http://schemas.openxmlformats.org/officeDocument/2006/relationships" id="257" r:id="Re10ce4bd230246fb"/>
    <p:sldId xmlns:r="http://schemas.openxmlformats.org/officeDocument/2006/relationships" id="258" r:id="Rc181f3cd44f745fe"/>
    <p:sldId xmlns:r="http://schemas.openxmlformats.org/officeDocument/2006/relationships" id="259" r:id="Rf51eb7694c874e43"/>
    <p:sldId xmlns:r="http://schemas.openxmlformats.org/officeDocument/2006/relationships" id="260" r:id="Rb9f78a603a764669"/>
    <p:sldId xmlns:r="http://schemas.openxmlformats.org/officeDocument/2006/relationships" id="261" r:id="R748044f9c7aa4cf7"/>
    <p:sldId xmlns:r="http://schemas.openxmlformats.org/officeDocument/2006/relationships" id="262" r:id="Rd4bfcc581c2b451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c2aaecf56446e3" /><Relationship Type="http://schemas.openxmlformats.org/officeDocument/2006/relationships/slide" Target="/ppt/slides/slide1.xml" Id="R64c69a319292478b" /><Relationship Type="http://schemas.openxmlformats.org/officeDocument/2006/relationships/slide" Target="/ppt/slides/slide2.xml" Id="Re10ce4bd230246fb" /><Relationship Type="http://schemas.openxmlformats.org/officeDocument/2006/relationships/slide" Target="/ppt/slides/slide3.xml" Id="Rc181f3cd44f745fe" /><Relationship Type="http://schemas.openxmlformats.org/officeDocument/2006/relationships/slide" Target="/ppt/slides/slide4.xml" Id="Rf51eb7694c874e43" /><Relationship Type="http://schemas.openxmlformats.org/officeDocument/2006/relationships/slide" Target="/ppt/slides/slide5.xml" Id="Rb9f78a603a764669" /><Relationship Type="http://schemas.openxmlformats.org/officeDocument/2006/relationships/slide" Target="/ppt/slides/slide6.xml" Id="R748044f9c7aa4cf7" /><Relationship Type="http://schemas.openxmlformats.org/officeDocument/2006/relationships/slide" Target="/ppt/slides/slide7.xml" Id="Rd4bfcc581c2b451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b9a211996a4e3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730600161e45e1" /><Relationship Type="http://schemas.openxmlformats.org/officeDocument/2006/relationships/theme" Target="/ppt/slideMasters/theme/theme1.xml" Id="Re5f56eca62de476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6730600161e45e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aaa0cfae924b5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7b3d854657430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2b41a511c3452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6992f7a601498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0179c945c045e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c39969bc894b2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8eaf60944f45d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BIKUBEN TØNSBERG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BIKUBEN TØNSBERG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BIKUBEN TØNSBERG AS ble etablert [år] og holder til i Torød.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BIKUBEN TØNSBERG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BIKUBEN TØNSBERG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BIKUBEN TØNSBERG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86 912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964 868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964 868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BIKUBEN TØNSBERG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SVERRE RUNE KJÆR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BIKUBEN TØNSBERG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Middelborgveien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3135 Torød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922 959 811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BIKUBEN TØNSBERG AS</a:t>
            </a:r>
          </a:p>
        </p:txBody>
      </p:sp>
    </p:spTree>
  </p:cSld>
  <p:clrMapOvr>
    <a:masterClrMapping xmlns:a="http://schemas.openxmlformats.org/drawingml/2006/main"/>
  </p:clrMapOvr>
</p:sld>
</file>