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30d027435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d453dbaf54af6"/>
  </p:sldMasterIdLst>
  <p:sldIdLst>
    <p:sldId xmlns:r="http://schemas.openxmlformats.org/officeDocument/2006/relationships" id="256" r:id="Rea178d13d9eb4623"/>
    <p:sldId xmlns:r="http://schemas.openxmlformats.org/officeDocument/2006/relationships" id="257" r:id="Rb8864b0e30cf4304"/>
    <p:sldId xmlns:r="http://schemas.openxmlformats.org/officeDocument/2006/relationships" id="258" r:id="Rfd27cbba65794e66"/>
    <p:sldId xmlns:r="http://schemas.openxmlformats.org/officeDocument/2006/relationships" id="259" r:id="Rb0ed33d3085e4733"/>
    <p:sldId xmlns:r="http://schemas.openxmlformats.org/officeDocument/2006/relationships" id="260" r:id="Re68f7f12fca044f8"/>
    <p:sldId xmlns:r="http://schemas.openxmlformats.org/officeDocument/2006/relationships" id="261" r:id="Rbe273634c49c4c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d453dbaf54af6" /><Relationship Type="http://schemas.openxmlformats.org/officeDocument/2006/relationships/slide" Target="/ppt/slides/slide1.xml" Id="Rea178d13d9eb4623" /><Relationship Type="http://schemas.openxmlformats.org/officeDocument/2006/relationships/slide" Target="/ppt/slides/slide2.xml" Id="Rb8864b0e30cf4304" /><Relationship Type="http://schemas.openxmlformats.org/officeDocument/2006/relationships/slide" Target="/ppt/slides/slide3.xml" Id="Rfd27cbba65794e66" /><Relationship Type="http://schemas.openxmlformats.org/officeDocument/2006/relationships/slide" Target="/ppt/slides/slide4.xml" Id="Rb0ed33d3085e4733" /><Relationship Type="http://schemas.openxmlformats.org/officeDocument/2006/relationships/slide" Target="/ppt/slides/slide5.xml" Id="Re68f7f12fca044f8" /><Relationship Type="http://schemas.openxmlformats.org/officeDocument/2006/relationships/slide" Target="/ppt/slides/slide6.xml" Id="Rbe273634c49c4c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a03012a47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3698d58974d54" /><Relationship Type="http://schemas.openxmlformats.org/officeDocument/2006/relationships/theme" Target="/ppt/slideMasters/theme/theme1.xml" Id="Rdc85c9e8cfaf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3698d58974d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e3173f824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1b71b0653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47d15bc44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f7895165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851f0922e41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3ccff9b32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ZALDO ØKONOMI JANSEN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ZALDO ØKONOMI JANSEN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Veronica Lunde Jansen, Verven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