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f5d7f7b2a44d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47fbb8d2524243"/>
  </p:sldMasterIdLst>
  <p:sldIdLst>
    <p:sldId xmlns:r="http://schemas.openxmlformats.org/officeDocument/2006/relationships" id="256" r:id="Rbcc5701c6dab4233"/>
    <p:sldId xmlns:r="http://schemas.openxmlformats.org/officeDocument/2006/relationships" id="257" r:id="R872241d6e0af4c54"/>
    <p:sldId xmlns:r="http://schemas.openxmlformats.org/officeDocument/2006/relationships" id="258" r:id="R4b581d5931474516"/>
    <p:sldId xmlns:r="http://schemas.openxmlformats.org/officeDocument/2006/relationships" id="259" r:id="R75907c3032ff4559"/>
    <p:sldId xmlns:r="http://schemas.openxmlformats.org/officeDocument/2006/relationships" id="260" r:id="R1247ea51aa3e4ce3"/>
    <p:sldId xmlns:r="http://schemas.openxmlformats.org/officeDocument/2006/relationships" id="261" r:id="Re11256bf935b4d71"/>
    <p:sldId xmlns:r="http://schemas.openxmlformats.org/officeDocument/2006/relationships" id="262" r:id="R1789580675e849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47fbb8d2524243" /><Relationship Type="http://schemas.openxmlformats.org/officeDocument/2006/relationships/slide" Target="/ppt/slides/slide1.xml" Id="Rbcc5701c6dab4233" /><Relationship Type="http://schemas.openxmlformats.org/officeDocument/2006/relationships/slide" Target="/ppt/slides/slide2.xml" Id="R872241d6e0af4c54" /><Relationship Type="http://schemas.openxmlformats.org/officeDocument/2006/relationships/slide" Target="/ppt/slides/slide3.xml" Id="R4b581d5931474516" /><Relationship Type="http://schemas.openxmlformats.org/officeDocument/2006/relationships/slide" Target="/ppt/slides/slide4.xml" Id="R75907c3032ff4559" /><Relationship Type="http://schemas.openxmlformats.org/officeDocument/2006/relationships/slide" Target="/ppt/slides/slide5.xml" Id="R1247ea51aa3e4ce3" /><Relationship Type="http://schemas.openxmlformats.org/officeDocument/2006/relationships/slide" Target="/ppt/slides/slide6.xml" Id="Re11256bf935b4d71" /><Relationship Type="http://schemas.openxmlformats.org/officeDocument/2006/relationships/slide" Target="/ppt/slides/slide7.xml" Id="R1789580675e849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c5505cd8b4a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dbf71b52146be" /><Relationship Type="http://schemas.openxmlformats.org/officeDocument/2006/relationships/theme" Target="/ppt/slideMasters/theme/theme1.xml" Id="R1041124289ab40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5dbf71b52146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5547d02b948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8a3b90c934f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cc19603fd4f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32966edda48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339deb14c45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64f34e09645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a2b9245794c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FLAATT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FLAATT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3 013 445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4 092 196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 THOMAS ALMENNING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Flaa, Langetjønnveien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922 987 270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